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56" r:id="rId5"/>
    <p:sldId id="258" r:id="rId6"/>
    <p:sldId id="260" r:id="rId7"/>
    <p:sldId id="266" r:id="rId8"/>
    <p:sldId id="265" r:id="rId9"/>
    <p:sldId id="264" r:id="rId10"/>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志宏 蕭" initials="志宏" lastIdx="2" clrIdx="0">
    <p:extLst>
      <p:ext uri="{19B8F6BF-5375-455C-9EA6-DF929625EA0E}">
        <p15:presenceInfo xmlns:p15="http://schemas.microsoft.com/office/powerpoint/2012/main" userId="e52864887584c7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68C"/>
    <a:srgbClr val="001431"/>
    <a:srgbClr val="142F5C"/>
    <a:srgbClr val="149F2F"/>
    <a:srgbClr val="D14C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113A9D2-9D6B-4929-AA2D-F23B5EE8CB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5" autoAdjust="0"/>
  </p:normalViewPr>
  <p:slideViewPr>
    <p:cSldViewPr snapToGrid="0" showGuides="1">
      <p:cViewPr varScale="1">
        <p:scale>
          <a:sx n="112" d="100"/>
          <a:sy n="112" d="100"/>
        </p:scale>
        <p:origin x="288" y="10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B2C9D383-BBC4-486C-B949-4975C013CC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7139D43F-AF4D-4026-B59B-E30A214796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65423B4-11EE-490E-9C55-4241A8F97F07}" type="datetime1">
              <a:rPr lang="zh-TW" altLang="en-US" smtClean="0">
                <a:latin typeface="Microsoft JhengHei UI" panose="020B0604030504040204" pitchFamily="34" charset="-120"/>
                <a:ea typeface="Microsoft JhengHei UI" panose="020B0604030504040204" pitchFamily="34" charset="-120"/>
              </a:rPr>
              <a:t>2023/1/11</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04AF834-AEA0-4B1E-B634-D786ABAA3B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3505535A-EEFA-4377-8BEC-AE3B154A76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D432166-D667-4383-B839-F1433620BE4D}"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928152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80200115-25BF-4493-815C-45F64333022D}" type="datetime1">
              <a:rPr lang="zh-TW" altLang="en-US" noProof="0" smtClean="0"/>
              <a:t>2023/1/11</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dirty="0"/>
              <a:t>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A34B48B0-85B2-40C4-A05A-571C99C8AB57}" type="slidenum">
              <a:rPr lang="en-US" altLang="zh-TW" noProof="0" smtClean="0"/>
              <a:pPr/>
              <a:t>‹#›</a:t>
            </a:fld>
            <a:endParaRPr lang="zh-TW" altLang="en-US" noProof="0"/>
          </a:p>
        </p:txBody>
      </p:sp>
    </p:spTree>
    <p:extLst>
      <p:ext uri="{BB962C8B-B14F-4D97-AF65-F5344CB8AC3E}">
        <p14:creationId xmlns:p14="http://schemas.microsoft.com/office/powerpoint/2010/main" val="39632103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rtl="0"/>
            <a:fld id="{A34B48B0-85B2-40C4-A05A-571C99C8AB57}"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18843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rtl="0"/>
            <a:fld id="{A34B48B0-85B2-40C4-A05A-571C99C8AB57}"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08915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rtl="0"/>
            <a:fld id="{A34B48B0-85B2-40C4-A05A-571C99C8AB57}" type="slidenum">
              <a:rPr lang="en-US" altLang="zh-TW" smtClean="0">
                <a:latin typeface="Microsoft JhengHei UI" panose="020B0604030504040204" pitchFamily="34" charset="-120"/>
                <a:ea typeface="Microsoft JhengHei UI" panose="020B0604030504040204" pitchFamily="34" charset="-120"/>
              </a:rPr>
              <a:t>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73651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rtl="0"/>
            <a:fld id="{A34B48B0-85B2-40C4-A05A-571C99C8AB57}" type="slidenum">
              <a:rPr lang="en-US" altLang="zh-TW" smtClean="0">
                <a:latin typeface="Microsoft JhengHei UI" panose="020B0604030504040204" pitchFamily="34" charset="-120"/>
                <a:ea typeface="Microsoft JhengHei UI" panose="020B0604030504040204" pitchFamily="34" charset="-120"/>
              </a:rPr>
              <a:t>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84025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含標誌的標題投影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8" name="矩形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簡報標題</a:t>
            </a:r>
          </a:p>
        </p:txBody>
      </p:sp>
      <p:sp>
        <p:nvSpPr>
          <p:cNvPr id="3" name="副標題 2">
            <a:extLst>
              <a:ext uri="{FF2B5EF4-FFF2-40B4-BE49-F238E27FC236}">
                <a16:creationId xmlns:a16="http://schemas.microsoft.com/office/drawing/2014/main" id="{0862A2A7-5821-4BAA-A45B-8AFDF4E0FBAD}"/>
              </a:ext>
            </a:extLst>
          </p:cNvPr>
          <p:cNvSpPr>
            <a:spLocks noGrp="1"/>
          </p:cNvSpPr>
          <p:nvPr>
            <p:ph type="subTitle" idx="1" hasCustomPrompt="1"/>
          </p:nvPr>
        </p:nvSpPr>
        <p:spPr>
          <a:xfrm>
            <a:off x="3581400" y="4653445"/>
            <a:ext cx="5027613" cy="827197"/>
          </a:xfrm>
        </p:spPr>
        <p:txBody>
          <a:bodyPr rtlCol="0">
            <a:normAutofit/>
          </a:bodyPr>
          <a:lstStyle>
            <a:lvl1pPr marL="0" indent="0" algn="ctr">
              <a:buNone/>
              <a:defRPr sz="2800">
                <a:solidFill>
                  <a:schemeClr val="tx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sp>
        <p:nvSpPr>
          <p:cNvPr id="12" name="圖片版面配置區 11">
            <a:extLst>
              <a:ext uri="{FF2B5EF4-FFF2-40B4-BE49-F238E27FC236}">
                <a16:creationId xmlns:a16="http://schemas.microsoft.com/office/drawing/2014/main" id="{D828D1A9-3D67-4106-B288-BC23A7CC5AF6}"/>
              </a:ext>
            </a:extLst>
          </p:cNvPr>
          <p:cNvSpPr>
            <a:spLocks noGrp="1"/>
          </p:cNvSpPr>
          <p:nvPr>
            <p:ph type="pic" sz="quarter" idx="13"/>
          </p:nvPr>
        </p:nvSpPr>
        <p:spPr>
          <a:xfrm>
            <a:off x="4902708" y="1721890"/>
            <a:ext cx="2386800" cy="486000"/>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37627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兩個內容成本比較">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2" name="矩形 21">
            <a:extLst>
              <a:ext uri="{FF2B5EF4-FFF2-40B4-BE49-F238E27FC236}">
                <a16:creationId xmlns:a16="http://schemas.microsoft.com/office/drawing/2014/main" id="{23980BA4-A23A-4C88-B574-5C1C7E0F1D99}"/>
              </a:ext>
            </a:extLst>
          </p:cNvPr>
          <p:cNvSpPr/>
          <p:nvPr userDrawn="1"/>
        </p:nvSpPr>
        <p:spPr>
          <a:xfrm>
            <a:off x="-1587"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703320"/>
            <a:ext cx="12192000" cy="31546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6802464"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1D4F33E-F3FE-43AD-8000-A776501F3741}"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5" name="文字版面配置區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718924" y="4094681"/>
            <a:ext cx="3666744" cy="334918"/>
          </a:xfrm>
        </p:spPr>
        <p:txBody>
          <a:bodyPr lIns="0" tIns="0" rIns="0" bIns="0" rtlCol="0" anchor="b">
            <a:normAutofit/>
          </a:bodyPr>
          <a:lstStyle>
            <a:lvl1pPr marL="0" inden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6" name="文字版面配置區 11">
            <a:extLst>
              <a:ext uri="{FF2B5EF4-FFF2-40B4-BE49-F238E27FC236}">
                <a16:creationId xmlns:a16="http://schemas.microsoft.com/office/drawing/2014/main" id="{CC501F77-56D4-49F2-9772-EE01ACF5274B}"/>
              </a:ext>
            </a:extLst>
          </p:cNvPr>
          <p:cNvSpPr>
            <a:spLocks noGrp="1"/>
          </p:cNvSpPr>
          <p:nvPr>
            <p:ph type="body" sz="quarter" idx="42"/>
          </p:nvPr>
        </p:nvSpPr>
        <p:spPr>
          <a:xfrm>
            <a:off x="1718924"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7" name="文字版面配置區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6498182" y="4094681"/>
            <a:ext cx="3666744" cy="334918"/>
          </a:xfrm>
        </p:spPr>
        <p:txBody>
          <a:bodyPr lIns="0" tIns="0" rIns="0" bIns="0" rtlCol="0" anchor="b">
            <a:normAutofit/>
          </a:bodyPr>
          <a:lstStyle>
            <a:lvl1pPr marL="0" inden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8" name="文字版面配置區 11">
            <a:extLst>
              <a:ext uri="{FF2B5EF4-FFF2-40B4-BE49-F238E27FC236}">
                <a16:creationId xmlns:a16="http://schemas.microsoft.com/office/drawing/2014/main" id="{13613D75-4050-4984-9168-DAD425D6D6AC}"/>
              </a:ext>
            </a:extLst>
          </p:cNvPr>
          <p:cNvSpPr>
            <a:spLocks noGrp="1"/>
          </p:cNvSpPr>
          <p:nvPr>
            <p:ph type="body" sz="quarter" idx="46"/>
          </p:nvPr>
        </p:nvSpPr>
        <p:spPr>
          <a:xfrm>
            <a:off x="6498182"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0" name="文字版面配置區 2">
            <a:extLst>
              <a:ext uri="{FF2B5EF4-FFF2-40B4-BE49-F238E27FC236}">
                <a16:creationId xmlns:a16="http://schemas.microsoft.com/office/drawing/2014/main" id="{9E693E7E-08CF-4C07-BFC7-C34D6269EFD9}"/>
              </a:ext>
            </a:extLst>
          </p:cNvPr>
          <p:cNvSpPr>
            <a:spLocks noGrp="1"/>
          </p:cNvSpPr>
          <p:nvPr>
            <p:ph type="body" idx="48" hasCustomPrompt="1"/>
          </p:nvPr>
        </p:nvSpPr>
        <p:spPr>
          <a:xfrm>
            <a:off x="1555148" y="2707188"/>
            <a:ext cx="3666744" cy="850147"/>
          </a:xfrm>
        </p:spPr>
        <p:txBody>
          <a:bodyPr lIns="0" tIns="0" rIns="0" bIns="0" rtlCol="0" anchor="b">
            <a:noAutofit/>
          </a:bodyPr>
          <a:lstStyle>
            <a:lvl1pPr marL="0" indent="0">
              <a:buNone/>
              <a:defRPr sz="70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NT$12,345</a:t>
            </a:r>
            <a:endParaRPr lang="zh-TW" altLang="en-US" noProof="0"/>
          </a:p>
        </p:txBody>
      </p:sp>
      <p:sp>
        <p:nvSpPr>
          <p:cNvPr id="21" name="文字版面配置區 2">
            <a:extLst>
              <a:ext uri="{FF2B5EF4-FFF2-40B4-BE49-F238E27FC236}">
                <a16:creationId xmlns:a16="http://schemas.microsoft.com/office/drawing/2014/main" id="{9D213FF3-2ADF-437D-9C3A-5C5821DBAF4E}"/>
              </a:ext>
            </a:extLst>
          </p:cNvPr>
          <p:cNvSpPr>
            <a:spLocks noGrp="1"/>
          </p:cNvSpPr>
          <p:nvPr>
            <p:ph type="body" idx="49" hasCustomPrompt="1"/>
          </p:nvPr>
        </p:nvSpPr>
        <p:spPr>
          <a:xfrm>
            <a:off x="6334406" y="2707188"/>
            <a:ext cx="3666744" cy="850147"/>
          </a:xfrm>
        </p:spPr>
        <p:txBody>
          <a:bodyPr lIns="0" tIns="0" rIns="0" bIns="0" rtlCol="0" anchor="b">
            <a:noAutofit/>
          </a:bodyPr>
          <a:lstStyle>
            <a:lvl1pPr marL="0" indent="0">
              <a:buNone/>
              <a:defRPr sz="70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NT$6,789</a:t>
            </a:r>
            <a:endParaRPr lang="zh-TW" altLang="en-US" noProof="0"/>
          </a:p>
        </p:txBody>
      </p:sp>
      <p:sp>
        <p:nvSpPr>
          <p:cNvPr id="23" name="圖片版面配置區 11">
            <a:extLst>
              <a:ext uri="{FF2B5EF4-FFF2-40B4-BE49-F238E27FC236}">
                <a16:creationId xmlns:a16="http://schemas.microsoft.com/office/drawing/2014/main" id="{E7019E9C-AA4E-4592-97BE-BF366FFA1A72}"/>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52050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圓圈和內容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5" name="矩形 24">
            <a:extLst>
              <a:ext uri="{FF2B5EF4-FFF2-40B4-BE49-F238E27FC236}">
                <a16:creationId xmlns:a16="http://schemas.microsoft.com/office/drawing/2014/main" id="{938F4135-A9EE-4D29-A8AB-5DEB57ABC181}"/>
              </a:ext>
            </a:extLst>
          </p:cNvPr>
          <p:cNvSpPr/>
          <p:nvPr userDrawn="1"/>
        </p:nvSpPr>
        <p:spPr>
          <a:xfrm>
            <a:off x="-1587"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690968"/>
            <a:ext cx="12192000" cy="316703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081434"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2B74FB3-3416-4156-BC81-D80E5FE7C6A1}"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5" name="文字版面配置區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587236" y="4798586"/>
            <a:ext cx="2577284" cy="334918"/>
          </a:xfrm>
        </p:spPr>
        <p:txBody>
          <a:bodyPr lIns="0" tIns="0" rIns="0" bIns="0" rtlCol="0" anchor="b">
            <a:normAutofit/>
          </a:bodyPr>
          <a:lstStyle>
            <a:lvl1pPr marL="0" indent="0" algn="ctr">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6" name="文字版面配置區 11">
            <a:extLst>
              <a:ext uri="{FF2B5EF4-FFF2-40B4-BE49-F238E27FC236}">
                <a16:creationId xmlns:a16="http://schemas.microsoft.com/office/drawing/2014/main" id="{CC501F77-56D4-49F2-9772-EE01ACF5274B}"/>
              </a:ext>
            </a:extLst>
          </p:cNvPr>
          <p:cNvSpPr>
            <a:spLocks noGrp="1"/>
          </p:cNvSpPr>
          <p:nvPr>
            <p:ph type="body" sz="quarter" idx="42"/>
          </p:nvPr>
        </p:nvSpPr>
        <p:spPr>
          <a:xfrm>
            <a:off x="1587236" y="5235475"/>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8" name="橢圓​​ 7">
            <a:extLst>
              <a:ext uri="{FF2B5EF4-FFF2-40B4-BE49-F238E27FC236}">
                <a16:creationId xmlns:a16="http://schemas.microsoft.com/office/drawing/2014/main" id="{AA62DB99-23AA-4B84-915B-58A12122905A}"/>
              </a:ext>
            </a:extLst>
          </p:cNvPr>
          <p:cNvSpPr/>
          <p:nvPr userDrawn="1"/>
        </p:nvSpPr>
        <p:spPr>
          <a:xfrm>
            <a:off x="1969178" y="2806082"/>
            <a:ext cx="1847088" cy="1847088"/>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1" name="橢圓​​ 30">
            <a:extLst>
              <a:ext uri="{FF2B5EF4-FFF2-40B4-BE49-F238E27FC236}">
                <a16:creationId xmlns:a16="http://schemas.microsoft.com/office/drawing/2014/main" id="{87C4674D-D19C-4346-8AB3-EEC70C5BA12B}"/>
              </a:ext>
            </a:extLst>
          </p:cNvPr>
          <p:cNvSpPr/>
          <p:nvPr userDrawn="1"/>
        </p:nvSpPr>
        <p:spPr>
          <a:xfrm>
            <a:off x="4730062" y="2358026"/>
            <a:ext cx="2295144" cy="229514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2" name="橢圓​​ 31">
            <a:extLst>
              <a:ext uri="{FF2B5EF4-FFF2-40B4-BE49-F238E27FC236}">
                <a16:creationId xmlns:a16="http://schemas.microsoft.com/office/drawing/2014/main" id="{232287E6-00FD-4CA9-879A-D113874BCAF3}"/>
              </a:ext>
            </a:extLst>
          </p:cNvPr>
          <p:cNvSpPr/>
          <p:nvPr userDrawn="1"/>
        </p:nvSpPr>
        <p:spPr>
          <a:xfrm>
            <a:off x="7613594" y="2037986"/>
            <a:ext cx="2615184" cy="261518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3" name="文字版面配置區 2">
            <a:extLst>
              <a:ext uri="{FF2B5EF4-FFF2-40B4-BE49-F238E27FC236}">
                <a16:creationId xmlns:a16="http://schemas.microsoft.com/office/drawing/2014/main" id="{24B6C5DB-65E0-4261-A490-0CEBD77B8A6C}"/>
              </a:ext>
            </a:extLst>
          </p:cNvPr>
          <p:cNvSpPr>
            <a:spLocks noGrp="1"/>
          </p:cNvSpPr>
          <p:nvPr>
            <p:ph type="body" idx="48" hasCustomPrompt="1"/>
          </p:nvPr>
        </p:nvSpPr>
        <p:spPr>
          <a:xfrm>
            <a:off x="2022734" y="3082272"/>
            <a:ext cx="1739976" cy="955575"/>
          </a:xfrm>
        </p:spPr>
        <p:txBody>
          <a:bodyPr lIns="0" tIns="0" rIns="0" bIns="0" rtlCol="0" anchor="b">
            <a:noAutofit/>
          </a:bodyPr>
          <a:lstStyle>
            <a:lvl1pPr marL="0" indent="0" algn="ctr">
              <a:buNone/>
              <a:defRPr sz="60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NT$25</a:t>
            </a:r>
            <a:endParaRPr lang="zh-TW" altLang="en-US" noProof="0"/>
          </a:p>
        </p:txBody>
      </p:sp>
      <p:sp>
        <p:nvSpPr>
          <p:cNvPr id="34" name="文字版面配置區 2">
            <a:extLst>
              <a:ext uri="{FF2B5EF4-FFF2-40B4-BE49-F238E27FC236}">
                <a16:creationId xmlns:a16="http://schemas.microsoft.com/office/drawing/2014/main" id="{86AFF07C-4D15-4A29-B939-C47256023C91}"/>
              </a:ext>
            </a:extLst>
          </p:cNvPr>
          <p:cNvSpPr>
            <a:spLocks noGrp="1"/>
          </p:cNvSpPr>
          <p:nvPr>
            <p:ph type="body" idx="49" hasCustomPrompt="1"/>
          </p:nvPr>
        </p:nvSpPr>
        <p:spPr>
          <a:xfrm>
            <a:off x="2022734" y="4075184"/>
            <a:ext cx="1739976" cy="280931"/>
          </a:xfrm>
        </p:spPr>
        <p:txBody>
          <a:bodyPr lIns="0" tIns="0" rIns="0" bIns="0" rtlCol="0" anchor="b">
            <a:normAutofit/>
          </a:bodyPr>
          <a:lstStyle>
            <a:lvl1pPr marL="0" indent="0" algn="ctr">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10 </a:t>
            </a:r>
            <a:r>
              <a:rPr lang="zh-TW" altLang="en-US" noProof="0"/>
              <a:t>億</a:t>
            </a:r>
          </a:p>
        </p:txBody>
      </p:sp>
      <p:sp>
        <p:nvSpPr>
          <p:cNvPr id="35" name="文字版面配置區 2">
            <a:extLst>
              <a:ext uri="{FF2B5EF4-FFF2-40B4-BE49-F238E27FC236}">
                <a16:creationId xmlns:a16="http://schemas.microsoft.com/office/drawing/2014/main" id="{2C71864B-9476-4445-B961-A4480119AB3B}"/>
              </a:ext>
            </a:extLst>
          </p:cNvPr>
          <p:cNvSpPr>
            <a:spLocks noGrp="1"/>
          </p:cNvSpPr>
          <p:nvPr>
            <p:ph type="body" idx="50" hasCustomPrompt="1"/>
          </p:nvPr>
        </p:nvSpPr>
        <p:spPr>
          <a:xfrm>
            <a:off x="5007646" y="2886747"/>
            <a:ext cx="1739976" cy="955575"/>
          </a:xfrm>
        </p:spPr>
        <p:txBody>
          <a:bodyPr lIns="0" tIns="0" rIns="0" bIns="0" rtlCol="0" anchor="b">
            <a:noAutofit/>
          </a:bodyPr>
          <a:lstStyle>
            <a:lvl1pPr marL="0" indent="0" algn="ctr">
              <a:buNone/>
              <a:defRPr sz="60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NT$50</a:t>
            </a:r>
            <a:endParaRPr lang="zh-TW" altLang="en-US" noProof="0"/>
          </a:p>
        </p:txBody>
      </p:sp>
      <p:sp>
        <p:nvSpPr>
          <p:cNvPr id="36" name="文字版面配置區 2">
            <a:extLst>
              <a:ext uri="{FF2B5EF4-FFF2-40B4-BE49-F238E27FC236}">
                <a16:creationId xmlns:a16="http://schemas.microsoft.com/office/drawing/2014/main" id="{B2AAA459-A7E1-451E-BABB-0C87139B389F}"/>
              </a:ext>
            </a:extLst>
          </p:cNvPr>
          <p:cNvSpPr>
            <a:spLocks noGrp="1"/>
          </p:cNvSpPr>
          <p:nvPr>
            <p:ph type="body" idx="51" hasCustomPrompt="1"/>
          </p:nvPr>
        </p:nvSpPr>
        <p:spPr>
          <a:xfrm>
            <a:off x="5007646" y="3879659"/>
            <a:ext cx="1739976" cy="280931"/>
          </a:xfrm>
        </p:spPr>
        <p:txBody>
          <a:bodyPr lIns="0" tIns="0" rIns="0" bIns="0" rtlCol="0" anchor="b">
            <a:normAutofit/>
          </a:bodyPr>
          <a:lstStyle>
            <a:lvl1pPr marL="0" indent="0" algn="ctr">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10 </a:t>
            </a:r>
            <a:r>
              <a:rPr lang="zh-TW" altLang="en-US" noProof="0"/>
              <a:t>億</a:t>
            </a:r>
          </a:p>
        </p:txBody>
      </p:sp>
      <p:sp>
        <p:nvSpPr>
          <p:cNvPr id="37" name="文字版面配置區 2">
            <a:extLst>
              <a:ext uri="{FF2B5EF4-FFF2-40B4-BE49-F238E27FC236}">
                <a16:creationId xmlns:a16="http://schemas.microsoft.com/office/drawing/2014/main" id="{DF679BEC-0CFD-449F-B3E0-BB712F00052B}"/>
              </a:ext>
            </a:extLst>
          </p:cNvPr>
          <p:cNvSpPr>
            <a:spLocks noGrp="1"/>
          </p:cNvSpPr>
          <p:nvPr>
            <p:ph type="body" idx="52" hasCustomPrompt="1"/>
          </p:nvPr>
        </p:nvSpPr>
        <p:spPr>
          <a:xfrm>
            <a:off x="7761966" y="2723457"/>
            <a:ext cx="2295144" cy="955575"/>
          </a:xfrm>
        </p:spPr>
        <p:txBody>
          <a:bodyPr lIns="0" tIns="0" rIns="0" bIns="0" rtlCol="0" anchor="b">
            <a:noAutofit/>
          </a:bodyPr>
          <a:lstStyle>
            <a:lvl1pPr marL="0" indent="0" algn="ctr">
              <a:buNone/>
              <a:defRPr sz="60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NT$100</a:t>
            </a:r>
            <a:endParaRPr lang="zh-TW" altLang="en-US" noProof="0"/>
          </a:p>
        </p:txBody>
      </p:sp>
      <p:sp>
        <p:nvSpPr>
          <p:cNvPr id="38" name="文字版面配置區 2">
            <a:extLst>
              <a:ext uri="{FF2B5EF4-FFF2-40B4-BE49-F238E27FC236}">
                <a16:creationId xmlns:a16="http://schemas.microsoft.com/office/drawing/2014/main" id="{65220FFF-D7A7-4DFC-97E2-8D717A6B97FF}"/>
              </a:ext>
            </a:extLst>
          </p:cNvPr>
          <p:cNvSpPr>
            <a:spLocks noGrp="1"/>
          </p:cNvSpPr>
          <p:nvPr>
            <p:ph type="body" idx="53" hasCustomPrompt="1"/>
          </p:nvPr>
        </p:nvSpPr>
        <p:spPr>
          <a:xfrm>
            <a:off x="8038166" y="3716369"/>
            <a:ext cx="1739976" cy="280931"/>
          </a:xfrm>
        </p:spPr>
        <p:txBody>
          <a:bodyPr lIns="0" tIns="0" rIns="0" bIns="0" rtlCol="0" anchor="b">
            <a:normAutofit/>
          </a:bodyPr>
          <a:lstStyle>
            <a:lvl1pPr marL="0" indent="0" algn="ctr">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10 </a:t>
            </a:r>
            <a:r>
              <a:rPr lang="zh-TW" altLang="en-US" noProof="0"/>
              <a:t>億</a:t>
            </a:r>
          </a:p>
        </p:txBody>
      </p:sp>
      <p:sp>
        <p:nvSpPr>
          <p:cNvPr id="39" name="文字版面配置區 2">
            <a:extLst>
              <a:ext uri="{FF2B5EF4-FFF2-40B4-BE49-F238E27FC236}">
                <a16:creationId xmlns:a16="http://schemas.microsoft.com/office/drawing/2014/main" id="{33C0B4F4-FAB3-45B3-A57B-B8A00F765A8C}"/>
              </a:ext>
            </a:extLst>
          </p:cNvPr>
          <p:cNvSpPr>
            <a:spLocks noGrp="1"/>
          </p:cNvSpPr>
          <p:nvPr>
            <p:ph type="body" idx="54" hasCustomPrompt="1"/>
          </p:nvPr>
        </p:nvSpPr>
        <p:spPr>
          <a:xfrm>
            <a:off x="4587884" y="4798586"/>
            <a:ext cx="2577284" cy="334918"/>
          </a:xfrm>
        </p:spPr>
        <p:txBody>
          <a:bodyPr lIns="0" tIns="0" rIns="0" bIns="0" rtlCol="0" anchor="b">
            <a:normAutofit/>
          </a:bodyPr>
          <a:lstStyle>
            <a:lvl1pPr marL="0" indent="0" algn="ctr">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40" name="文字版面配置區 11">
            <a:extLst>
              <a:ext uri="{FF2B5EF4-FFF2-40B4-BE49-F238E27FC236}">
                <a16:creationId xmlns:a16="http://schemas.microsoft.com/office/drawing/2014/main" id="{2710ED40-A455-4EEF-AAD2-1479EE311ABC}"/>
              </a:ext>
            </a:extLst>
          </p:cNvPr>
          <p:cNvSpPr>
            <a:spLocks noGrp="1"/>
          </p:cNvSpPr>
          <p:nvPr>
            <p:ph type="body" sz="quarter" idx="55"/>
          </p:nvPr>
        </p:nvSpPr>
        <p:spPr>
          <a:xfrm>
            <a:off x="4587884" y="5240927"/>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45" name="文字版面配置區 2">
            <a:extLst>
              <a:ext uri="{FF2B5EF4-FFF2-40B4-BE49-F238E27FC236}">
                <a16:creationId xmlns:a16="http://schemas.microsoft.com/office/drawing/2014/main" id="{A9FC0BF2-FC28-43C1-864A-CAB49C8381A2}"/>
              </a:ext>
            </a:extLst>
          </p:cNvPr>
          <p:cNvSpPr>
            <a:spLocks noGrp="1"/>
          </p:cNvSpPr>
          <p:nvPr>
            <p:ph type="body" idx="56" hasCustomPrompt="1"/>
          </p:nvPr>
        </p:nvSpPr>
        <p:spPr>
          <a:xfrm>
            <a:off x="7654886" y="4798586"/>
            <a:ext cx="2577284" cy="334918"/>
          </a:xfrm>
        </p:spPr>
        <p:txBody>
          <a:bodyPr lIns="0" tIns="0" rIns="0" bIns="0" rtlCol="0" anchor="b">
            <a:normAutofit/>
          </a:bodyPr>
          <a:lstStyle>
            <a:lvl1pPr marL="0" indent="0" algn="ctr">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46" name="文字版面配置區 11">
            <a:extLst>
              <a:ext uri="{FF2B5EF4-FFF2-40B4-BE49-F238E27FC236}">
                <a16:creationId xmlns:a16="http://schemas.microsoft.com/office/drawing/2014/main" id="{F4793ACF-6372-4346-9E08-F9E4D2584763}"/>
              </a:ext>
            </a:extLst>
          </p:cNvPr>
          <p:cNvSpPr>
            <a:spLocks noGrp="1"/>
          </p:cNvSpPr>
          <p:nvPr>
            <p:ph type="body" sz="quarter" idx="57"/>
          </p:nvPr>
        </p:nvSpPr>
        <p:spPr>
          <a:xfrm>
            <a:off x="7654886" y="5231802"/>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6" name="圖片版面配置區 11">
            <a:extLst>
              <a:ext uri="{FF2B5EF4-FFF2-40B4-BE49-F238E27FC236}">
                <a16:creationId xmlns:a16="http://schemas.microsoft.com/office/drawing/2014/main" id="{F3FD923B-7063-49D8-8286-0F8424648970}"/>
              </a:ext>
            </a:extLst>
          </p:cNvPr>
          <p:cNvSpPr>
            <a:spLocks noGrp="1"/>
          </p:cNvSpPr>
          <p:nvPr>
            <p:ph type="pic" sz="quarter" idx="58"/>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2470776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兩個內容和標題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矩形 13">
            <a:extLst>
              <a:ext uri="{FF2B5EF4-FFF2-40B4-BE49-F238E27FC236}">
                <a16:creationId xmlns:a16="http://schemas.microsoft.com/office/drawing/2014/main" id="{72DA9D50-F092-4CE4-833F-A116EB21A237}"/>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2990088"/>
            <a:ext cx="12192000" cy="386791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4323BC5-3B5F-46AE-9884-3AC413F8A080}"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5" name="文字版面配置區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3340707"/>
            <a:ext cx="3666744" cy="334918"/>
          </a:xfrm>
        </p:spPr>
        <p:txBody>
          <a:bodyPr lIns="0" tIns="0" rIns="0" bIns="0" rtlCol="0" anchor="b">
            <a:normAutofit/>
          </a:bodyPr>
          <a:lstStyle>
            <a:lvl1pPr marL="0" inden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6" name="文字版面配置區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2" y="3773923"/>
            <a:ext cx="5259387"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5" name="文字版面配置區 2">
            <a:extLst>
              <a:ext uri="{FF2B5EF4-FFF2-40B4-BE49-F238E27FC236}">
                <a16:creationId xmlns:a16="http://schemas.microsoft.com/office/drawing/2014/main" id="{E3E44B3E-B67E-47BB-9B17-495800CC539C}"/>
              </a:ext>
            </a:extLst>
          </p:cNvPr>
          <p:cNvSpPr>
            <a:spLocks noGrp="1"/>
          </p:cNvSpPr>
          <p:nvPr>
            <p:ph type="body" idx="48" hasCustomPrompt="1"/>
          </p:nvPr>
        </p:nvSpPr>
        <p:spPr>
          <a:xfrm>
            <a:off x="6682936" y="3353508"/>
            <a:ext cx="3666744" cy="334918"/>
          </a:xfrm>
        </p:spPr>
        <p:txBody>
          <a:bodyPr lIns="0" tIns="0" rIns="0" bIns="0" rtlCol="0" anchor="b">
            <a:normAutofit/>
          </a:bodyPr>
          <a:lstStyle>
            <a:lvl1pPr marL="0" inden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26" name="文字版面配置區 11">
            <a:extLst>
              <a:ext uri="{FF2B5EF4-FFF2-40B4-BE49-F238E27FC236}">
                <a16:creationId xmlns:a16="http://schemas.microsoft.com/office/drawing/2014/main" id="{3E6654E2-1600-436C-996F-AB13D779B069}"/>
              </a:ext>
            </a:extLst>
          </p:cNvPr>
          <p:cNvSpPr>
            <a:spLocks noGrp="1"/>
          </p:cNvSpPr>
          <p:nvPr>
            <p:ph type="body" sz="quarter" idx="49"/>
          </p:nvPr>
        </p:nvSpPr>
        <p:spPr>
          <a:xfrm>
            <a:off x="6466097" y="3786724"/>
            <a:ext cx="5068178"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7" name="圖片版面配置區 11">
            <a:extLst>
              <a:ext uri="{FF2B5EF4-FFF2-40B4-BE49-F238E27FC236}">
                <a16:creationId xmlns:a16="http://schemas.microsoft.com/office/drawing/2014/main" id="{11B1F208-6C15-4A3F-B7B4-388A18DC2B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2002558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競爭內容版面配置">
    <p:bg>
      <p:bgPr>
        <a:blipFill>
          <a:blip r:embed="rId2"/>
          <a:stretch>
            <a:fillRect/>
          </a:stretch>
        </a:blip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3" name="矩形 32">
            <a:extLst>
              <a:ext uri="{FF2B5EF4-FFF2-40B4-BE49-F238E27FC236}">
                <a16:creationId xmlns:a16="http://schemas.microsoft.com/office/drawing/2014/main" id="{CCE7ADE7-21F0-4422-AD3C-0A7865E4FAB1}"/>
              </a:ext>
            </a:extLst>
          </p:cNvPr>
          <p:cNvSpPr/>
          <p:nvPr userDrawn="1"/>
        </p:nvSpPr>
        <p:spPr>
          <a:xfrm>
            <a:off x="0"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2" name="矩形 31">
            <a:extLst>
              <a:ext uri="{FF2B5EF4-FFF2-40B4-BE49-F238E27FC236}">
                <a16:creationId xmlns:a16="http://schemas.microsoft.com/office/drawing/2014/main" id="{06F00F53-9697-4331-BE9F-B94FA62B0402}"/>
              </a:ext>
            </a:extLst>
          </p:cNvPr>
          <p:cNvSpPr/>
          <p:nvPr userDrawn="1"/>
        </p:nvSpPr>
        <p:spPr>
          <a:xfrm>
            <a:off x="0" y="1528174"/>
            <a:ext cx="12192000" cy="532982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7430939"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013E6F5-7D74-4161-9A98-8889B14A612C}"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7" name="圖片版面配置區 11">
            <a:extLst>
              <a:ext uri="{FF2B5EF4-FFF2-40B4-BE49-F238E27FC236}">
                <a16:creationId xmlns:a16="http://schemas.microsoft.com/office/drawing/2014/main" id="{E705CC21-80AA-488E-B95D-0E00300A05CF}"/>
              </a:ext>
            </a:extLst>
          </p:cNvPr>
          <p:cNvSpPr>
            <a:spLocks noGrp="1"/>
          </p:cNvSpPr>
          <p:nvPr>
            <p:ph type="pic" sz="quarter" idx="13"/>
          </p:nvPr>
        </p:nvSpPr>
        <p:spPr>
          <a:xfrm>
            <a:off x="8965413" y="1975905"/>
            <a:ext cx="2386584" cy="484632"/>
          </a:xfrm>
          <a:prstGeom prst="roundRect">
            <a:avLst/>
          </a:prstGeom>
          <a:noFill/>
          <a:ln>
            <a:noFill/>
          </a:ln>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4" name="圖片版面配置區 11" descr="競爭者標誌四分色方塊">
            <a:extLst>
              <a:ext uri="{FF2B5EF4-FFF2-40B4-BE49-F238E27FC236}">
                <a16:creationId xmlns:a16="http://schemas.microsoft.com/office/drawing/2014/main" id="{B02B30B1-85C9-4BFB-89EF-F61F699F9CB9}"/>
              </a:ext>
            </a:extLst>
          </p:cNvPr>
          <p:cNvSpPr>
            <a:spLocks noGrp="1"/>
          </p:cNvSpPr>
          <p:nvPr>
            <p:ph type="pic" sz="quarter" idx="39" hasCustomPrompt="1"/>
          </p:nvPr>
        </p:nvSpPr>
        <p:spPr>
          <a:xfrm>
            <a:off x="3479892" y="250360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競爭者 </a:t>
            </a:r>
            <a:r>
              <a:rPr lang="en-US" altLang="zh-TW" noProof="0"/>
              <a:t>2</a:t>
            </a:r>
          </a:p>
          <a:p>
            <a:pPr rtl="0"/>
            <a:r>
              <a:rPr lang="zh-TW" altLang="en-US" noProof="0"/>
              <a:t>標誌</a:t>
            </a:r>
          </a:p>
        </p:txBody>
      </p:sp>
      <p:sp>
        <p:nvSpPr>
          <p:cNvPr id="17" name="圖片版面配置區 11" descr="競爭者標誌四分色方塊">
            <a:extLst>
              <a:ext uri="{FF2B5EF4-FFF2-40B4-BE49-F238E27FC236}">
                <a16:creationId xmlns:a16="http://schemas.microsoft.com/office/drawing/2014/main" id="{BB248D0D-569D-4CE5-B4A5-1CB766D4BC25}"/>
              </a:ext>
            </a:extLst>
          </p:cNvPr>
          <p:cNvSpPr>
            <a:spLocks noGrp="1"/>
          </p:cNvSpPr>
          <p:nvPr>
            <p:ph type="pic" sz="quarter" idx="40" hasCustomPrompt="1"/>
          </p:nvPr>
        </p:nvSpPr>
        <p:spPr>
          <a:xfrm>
            <a:off x="1341365" y="2069258"/>
            <a:ext cx="1655064"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競爭者 </a:t>
            </a:r>
            <a:r>
              <a:rPr lang="en-US" altLang="zh-TW" noProof="0"/>
              <a:t>1</a:t>
            </a:r>
          </a:p>
          <a:p>
            <a:pPr rtl="0"/>
            <a:r>
              <a:rPr lang="zh-TW" altLang="en-US" noProof="0"/>
              <a:t>標誌</a:t>
            </a:r>
          </a:p>
        </p:txBody>
      </p:sp>
      <p:sp>
        <p:nvSpPr>
          <p:cNvPr id="18" name="圖片版面配置區 11" descr="競爭者標誌四分色方塊">
            <a:extLst>
              <a:ext uri="{FF2B5EF4-FFF2-40B4-BE49-F238E27FC236}">
                <a16:creationId xmlns:a16="http://schemas.microsoft.com/office/drawing/2014/main" id="{63441834-C0B7-467E-BB8A-077BFB4CC64D}"/>
              </a:ext>
            </a:extLst>
          </p:cNvPr>
          <p:cNvSpPr>
            <a:spLocks noGrp="1"/>
          </p:cNvSpPr>
          <p:nvPr>
            <p:ph type="pic" sz="quarter" idx="41" hasCustomPrompt="1"/>
          </p:nvPr>
        </p:nvSpPr>
        <p:spPr>
          <a:xfrm>
            <a:off x="2209800" y="4684388"/>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競爭者 </a:t>
            </a:r>
            <a:r>
              <a:rPr lang="en-US" altLang="zh-TW" noProof="0"/>
              <a:t>3</a:t>
            </a:r>
          </a:p>
          <a:p>
            <a:pPr rtl="0"/>
            <a:r>
              <a:rPr lang="zh-TW" altLang="en-US" noProof="0"/>
              <a:t>標誌</a:t>
            </a:r>
          </a:p>
        </p:txBody>
      </p:sp>
      <p:sp>
        <p:nvSpPr>
          <p:cNvPr id="20" name="圖片版面配置區 11" descr="競爭者標誌四分色方塊">
            <a:extLst>
              <a:ext uri="{FF2B5EF4-FFF2-40B4-BE49-F238E27FC236}">
                <a16:creationId xmlns:a16="http://schemas.microsoft.com/office/drawing/2014/main" id="{4845EF5C-F9AE-4C81-B40A-0EF51B853911}"/>
              </a:ext>
            </a:extLst>
          </p:cNvPr>
          <p:cNvSpPr>
            <a:spLocks noGrp="1"/>
          </p:cNvSpPr>
          <p:nvPr>
            <p:ph type="pic" sz="quarter" idx="42" hasCustomPrompt="1"/>
          </p:nvPr>
        </p:nvSpPr>
        <p:spPr>
          <a:xfrm>
            <a:off x="6654710" y="259486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競爭者 </a:t>
            </a:r>
            <a:r>
              <a:rPr lang="en-US" altLang="zh-TW" noProof="0"/>
              <a:t>4</a:t>
            </a:r>
          </a:p>
          <a:p>
            <a:pPr rtl="0"/>
            <a:r>
              <a:rPr lang="zh-TW" altLang="en-US" noProof="0"/>
              <a:t>標誌</a:t>
            </a:r>
          </a:p>
        </p:txBody>
      </p:sp>
      <p:sp>
        <p:nvSpPr>
          <p:cNvPr id="21" name="圖片版面配置區 11" descr="競爭者標誌四分色方塊">
            <a:extLst>
              <a:ext uri="{FF2B5EF4-FFF2-40B4-BE49-F238E27FC236}">
                <a16:creationId xmlns:a16="http://schemas.microsoft.com/office/drawing/2014/main" id="{75396269-14C7-4297-BE40-EB61A04CF4C8}"/>
              </a:ext>
            </a:extLst>
          </p:cNvPr>
          <p:cNvSpPr>
            <a:spLocks noGrp="1"/>
          </p:cNvSpPr>
          <p:nvPr>
            <p:ph type="pic" sz="quarter" idx="43" hasCustomPrompt="1"/>
          </p:nvPr>
        </p:nvSpPr>
        <p:spPr>
          <a:xfrm>
            <a:off x="6455537" y="485370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競爭者 </a:t>
            </a:r>
            <a:r>
              <a:rPr lang="en-US" altLang="zh-TW" noProof="0"/>
              <a:t>5</a:t>
            </a:r>
          </a:p>
          <a:p>
            <a:pPr rtl="0"/>
            <a:r>
              <a:rPr lang="zh-TW" altLang="en-US" noProof="0"/>
              <a:t>標誌</a:t>
            </a:r>
          </a:p>
        </p:txBody>
      </p:sp>
      <p:sp>
        <p:nvSpPr>
          <p:cNvPr id="22" name="圖片版面配置區 11" descr="競爭者標誌四分色方塊">
            <a:extLst>
              <a:ext uri="{FF2B5EF4-FFF2-40B4-BE49-F238E27FC236}">
                <a16:creationId xmlns:a16="http://schemas.microsoft.com/office/drawing/2014/main" id="{A9EC32D0-3CC5-4D03-90E1-35DD544F353D}"/>
              </a:ext>
            </a:extLst>
          </p:cNvPr>
          <p:cNvSpPr>
            <a:spLocks noGrp="1"/>
          </p:cNvSpPr>
          <p:nvPr>
            <p:ph type="pic" sz="quarter" idx="44" hasCustomPrompt="1"/>
          </p:nvPr>
        </p:nvSpPr>
        <p:spPr>
          <a:xfrm>
            <a:off x="8965413" y="412194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競爭者 </a:t>
            </a:r>
            <a:r>
              <a:rPr lang="en-US" altLang="zh-TW" noProof="0"/>
              <a:t>6</a:t>
            </a:r>
          </a:p>
          <a:p>
            <a:pPr rtl="0"/>
            <a:r>
              <a:rPr lang="zh-TW" altLang="en-US" noProof="0"/>
              <a:t>標誌</a:t>
            </a:r>
          </a:p>
        </p:txBody>
      </p:sp>
      <p:sp>
        <p:nvSpPr>
          <p:cNvPr id="23" name="文字版面配置區 7">
            <a:extLst>
              <a:ext uri="{FF2B5EF4-FFF2-40B4-BE49-F238E27FC236}">
                <a16:creationId xmlns:a16="http://schemas.microsoft.com/office/drawing/2014/main" id="{C9793465-C4F7-40FC-AEF8-5F868E36ECA3}"/>
              </a:ext>
            </a:extLst>
          </p:cNvPr>
          <p:cNvSpPr>
            <a:spLocks noGrp="1"/>
          </p:cNvSpPr>
          <p:nvPr>
            <p:ph type="body" sz="quarter" idx="46" hasCustomPrompt="1"/>
          </p:nvPr>
        </p:nvSpPr>
        <p:spPr>
          <a:xfrm>
            <a:off x="788628" y="3574970"/>
            <a:ext cx="2741612" cy="248888"/>
          </a:xfrm>
        </p:spPr>
        <p:txBody>
          <a:bodyPr rtlCol="0">
            <a:noAutofit/>
          </a:bodyPr>
          <a:lstStyle>
            <a:lvl1pPr marL="0" indent="0">
              <a:buNone/>
              <a:defRPr sz="1400" b="0">
                <a:solidFill>
                  <a:schemeClr val="tx2"/>
                </a:solidFill>
                <a:latin typeface="Microsoft JhengHei UI" panose="020B0604030504040204" pitchFamily="34" charset="-120"/>
                <a:ea typeface="Microsoft JhengHei UI" panose="020B0604030504040204" pitchFamily="34" charset="-120"/>
              </a:defRPr>
            </a:lvl1pPr>
            <a:lvl2pPr marL="457200" indent="0">
              <a:buNone/>
              <a:defRPr sz="1200" b="1"/>
            </a:lvl2pPr>
            <a:lvl3pPr>
              <a:defRPr sz="1200" b="1"/>
            </a:lvl3pPr>
            <a:lvl4pPr>
              <a:defRPr sz="1200" b="1"/>
            </a:lvl4pPr>
            <a:lvl5pPr>
              <a:defRPr sz="1200" b="1"/>
            </a:lvl5pPr>
          </a:lstStyle>
          <a:p>
            <a:pPr lvl="0" rtl="0"/>
            <a:r>
              <a:rPr lang="zh-TW" altLang="en-US" noProof="0"/>
              <a:t>較昂貴</a:t>
            </a:r>
          </a:p>
        </p:txBody>
      </p:sp>
      <p:sp>
        <p:nvSpPr>
          <p:cNvPr id="24" name="文字版面配置區 7">
            <a:extLst>
              <a:ext uri="{FF2B5EF4-FFF2-40B4-BE49-F238E27FC236}">
                <a16:creationId xmlns:a16="http://schemas.microsoft.com/office/drawing/2014/main" id="{9E34E738-15BA-4311-BA02-5FDA3723F49F}"/>
              </a:ext>
            </a:extLst>
          </p:cNvPr>
          <p:cNvSpPr>
            <a:spLocks noGrp="1"/>
          </p:cNvSpPr>
          <p:nvPr>
            <p:ph type="body" sz="quarter" idx="47" hasCustomPrompt="1"/>
          </p:nvPr>
        </p:nvSpPr>
        <p:spPr>
          <a:xfrm>
            <a:off x="8730592" y="3574970"/>
            <a:ext cx="2741612" cy="248888"/>
          </a:xfrm>
        </p:spPr>
        <p:txBody>
          <a:bodyPr rtlCol="0">
            <a:noAutofit/>
          </a:bodyPr>
          <a:lstStyle>
            <a:lvl1pPr marL="0" indent="0" algn="r">
              <a:buNone/>
              <a:defRPr sz="1400" b="0">
                <a:solidFill>
                  <a:schemeClr val="tx2"/>
                </a:solidFill>
                <a:latin typeface="Microsoft JhengHei UI" panose="020B0604030504040204" pitchFamily="34" charset="-120"/>
                <a:ea typeface="Microsoft JhengHei UI" panose="020B0604030504040204" pitchFamily="34" charset="-120"/>
              </a:defRPr>
            </a:lvl1pPr>
            <a:lvl2pPr marL="457200" indent="0">
              <a:buNone/>
              <a:defRPr sz="1200" b="1"/>
            </a:lvl2pPr>
            <a:lvl3pPr>
              <a:defRPr sz="1200" b="1"/>
            </a:lvl3pPr>
            <a:lvl4pPr>
              <a:defRPr sz="1200" b="1"/>
            </a:lvl4pPr>
            <a:lvl5pPr>
              <a:defRPr sz="1200" b="1"/>
            </a:lvl5pPr>
          </a:lstStyle>
          <a:p>
            <a:pPr lvl="0" rtl="0"/>
            <a:r>
              <a:rPr lang="zh-TW" altLang="en-US" noProof="0"/>
              <a:t>較不昂貴</a:t>
            </a:r>
          </a:p>
        </p:txBody>
      </p:sp>
      <p:sp>
        <p:nvSpPr>
          <p:cNvPr id="27" name="文字版面配置區 7">
            <a:extLst>
              <a:ext uri="{FF2B5EF4-FFF2-40B4-BE49-F238E27FC236}">
                <a16:creationId xmlns:a16="http://schemas.microsoft.com/office/drawing/2014/main" id="{43026573-79FA-414F-85CC-BB2AFC84C272}"/>
              </a:ext>
            </a:extLst>
          </p:cNvPr>
          <p:cNvSpPr>
            <a:spLocks noGrp="1"/>
          </p:cNvSpPr>
          <p:nvPr>
            <p:ph type="body" sz="quarter" idx="48" hasCustomPrompt="1"/>
          </p:nvPr>
        </p:nvSpPr>
        <p:spPr>
          <a:xfrm>
            <a:off x="4641450" y="6142762"/>
            <a:ext cx="2741612" cy="248888"/>
          </a:xfrm>
        </p:spPr>
        <p:txBody>
          <a:bodyPr rtlCol="0">
            <a:noAutofit/>
          </a:bodyPr>
          <a:lstStyle>
            <a:lvl1pPr marL="0" indent="0" algn="ctr">
              <a:buNone/>
              <a:defRPr sz="1400" b="0">
                <a:solidFill>
                  <a:schemeClr val="tx2"/>
                </a:solidFill>
                <a:latin typeface="Microsoft JhengHei UI" panose="020B0604030504040204" pitchFamily="34" charset="-120"/>
                <a:ea typeface="Microsoft JhengHei UI" panose="020B0604030504040204" pitchFamily="34" charset="-120"/>
              </a:defRPr>
            </a:lvl1pPr>
            <a:lvl2pPr marL="457200" indent="0">
              <a:buNone/>
              <a:defRPr sz="1200" b="1"/>
            </a:lvl2pPr>
            <a:lvl3pPr>
              <a:defRPr sz="1200" b="1"/>
            </a:lvl3pPr>
            <a:lvl4pPr>
              <a:defRPr sz="1200" b="1"/>
            </a:lvl4pPr>
            <a:lvl5pPr>
              <a:defRPr sz="1200" b="1"/>
            </a:lvl5pPr>
          </a:lstStyle>
          <a:p>
            <a:pPr lvl="0" rtl="0"/>
            <a:r>
              <a:rPr lang="zh-TW" altLang="en-US" noProof="0"/>
              <a:t>較不方便</a:t>
            </a:r>
          </a:p>
        </p:txBody>
      </p:sp>
      <p:sp>
        <p:nvSpPr>
          <p:cNvPr id="28" name="文字版面配置區 7">
            <a:extLst>
              <a:ext uri="{FF2B5EF4-FFF2-40B4-BE49-F238E27FC236}">
                <a16:creationId xmlns:a16="http://schemas.microsoft.com/office/drawing/2014/main" id="{354AC58C-2EFE-42E3-B1C3-3A3F7161FC04}"/>
              </a:ext>
            </a:extLst>
          </p:cNvPr>
          <p:cNvSpPr>
            <a:spLocks noGrp="1"/>
          </p:cNvSpPr>
          <p:nvPr>
            <p:ph type="body" sz="quarter" idx="49" hasCustomPrompt="1"/>
          </p:nvPr>
        </p:nvSpPr>
        <p:spPr>
          <a:xfrm>
            <a:off x="4641450" y="1764281"/>
            <a:ext cx="2741612" cy="248888"/>
          </a:xfrm>
        </p:spPr>
        <p:txBody>
          <a:bodyPr rtlCol="0">
            <a:noAutofit/>
          </a:bodyPr>
          <a:lstStyle>
            <a:lvl1pPr marL="0" indent="0" algn="ctr">
              <a:buNone/>
              <a:defRPr sz="1400" b="0">
                <a:solidFill>
                  <a:schemeClr val="tx2"/>
                </a:solidFill>
                <a:latin typeface="Microsoft JhengHei UI" panose="020B0604030504040204" pitchFamily="34" charset="-120"/>
                <a:ea typeface="Microsoft JhengHei UI" panose="020B0604030504040204" pitchFamily="34" charset="-120"/>
              </a:defRPr>
            </a:lvl1pPr>
            <a:lvl2pPr marL="457200" indent="0">
              <a:buNone/>
              <a:defRPr sz="1200" b="1"/>
            </a:lvl2pPr>
            <a:lvl3pPr>
              <a:defRPr sz="1200" b="1"/>
            </a:lvl3pPr>
            <a:lvl4pPr>
              <a:defRPr sz="1200" b="1"/>
            </a:lvl4pPr>
            <a:lvl5pPr>
              <a:defRPr sz="1200" b="1"/>
            </a:lvl5pPr>
          </a:lstStyle>
          <a:p>
            <a:pPr lvl="0" rtl="0"/>
            <a:r>
              <a:rPr lang="zh-TW" altLang="en-US" noProof="0"/>
              <a:t>較方便</a:t>
            </a:r>
          </a:p>
        </p:txBody>
      </p:sp>
      <p:cxnSp>
        <p:nvCxnSpPr>
          <p:cNvPr id="9" name="直線箭號接點 8">
            <a:extLst>
              <a:ext uri="{FF2B5EF4-FFF2-40B4-BE49-F238E27FC236}">
                <a16:creationId xmlns:a16="http://schemas.microsoft.com/office/drawing/2014/main" id="{E3842B13-E900-4B2B-AB93-A64B64227466}"/>
              </a:ext>
            </a:extLst>
          </p:cNvPr>
          <p:cNvCxnSpPr/>
          <p:nvPr userDrawn="1"/>
        </p:nvCxnSpPr>
        <p:spPr>
          <a:xfrm>
            <a:off x="872933" y="3548268"/>
            <a:ext cx="1047037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箭號接點 29">
            <a:extLst>
              <a:ext uri="{FF2B5EF4-FFF2-40B4-BE49-F238E27FC236}">
                <a16:creationId xmlns:a16="http://schemas.microsoft.com/office/drawing/2014/main" id="{EF45D1A3-05DF-4B1E-9C02-6D8A69BE2011}"/>
              </a:ext>
            </a:extLst>
          </p:cNvPr>
          <p:cNvCxnSpPr>
            <a:cxnSpLocks/>
          </p:cNvCxnSpPr>
          <p:nvPr userDrawn="1"/>
        </p:nvCxnSpPr>
        <p:spPr>
          <a:xfrm rot="16200000">
            <a:off x="4098036" y="4142692"/>
            <a:ext cx="399592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圖片版面配置區 11">
            <a:extLst>
              <a:ext uri="{FF2B5EF4-FFF2-40B4-BE49-F238E27FC236}">
                <a16:creationId xmlns:a16="http://schemas.microsoft.com/office/drawing/2014/main" id="{CC01BAE8-6C4C-4DBC-AFB4-6B3BCF8D07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8828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個內容和標題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9" name="矩形 28">
            <a:extLst>
              <a:ext uri="{FF2B5EF4-FFF2-40B4-BE49-F238E27FC236}">
                <a16:creationId xmlns:a16="http://schemas.microsoft.com/office/drawing/2014/main" id="{AF48E4FA-B29A-4342-834B-094336E65A24}"/>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044952"/>
            <a:ext cx="12192000" cy="381304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949850"/>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A46500B-537C-4C57-9FB0-9315F4D69EBD}"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5" name="文字版面配置區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2435210"/>
            <a:ext cx="2769902" cy="334918"/>
          </a:xfrm>
        </p:spPr>
        <p:txBody>
          <a:bodyPr lIns="0" tIns="0" rIns="0" bIns="0" rtlCol="0" anchor="b">
            <a:normAutofit/>
          </a:bodyPr>
          <a:lstStyle>
            <a:lvl1pPr marL="0" indent="0">
              <a:buNone/>
              <a:defRPr sz="22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6" name="文字版面配置區 11">
            <a:extLst>
              <a:ext uri="{FF2B5EF4-FFF2-40B4-BE49-F238E27FC236}">
                <a16:creationId xmlns:a16="http://schemas.microsoft.com/office/drawing/2014/main" id="{CC501F77-56D4-49F2-9772-EE01ACF5274B}"/>
              </a:ext>
            </a:extLst>
          </p:cNvPr>
          <p:cNvSpPr>
            <a:spLocks noGrp="1"/>
          </p:cNvSpPr>
          <p:nvPr>
            <p:ph type="body" sz="quarter" idx="42"/>
          </p:nvPr>
        </p:nvSpPr>
        <p:spPr>
          <a:xfrm>
            <a:off x="1053452"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536828"/>
            <a:ext cx="10515600" cy="75062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8" name="矩形：圓角 7">
            <a:extLst>
              <a:ext uri="{FF2B5EF4-FFF2-40B4-BE49-F238E27FC236}">
                <a16:creationId xmlns:a16="http://schemas.microsoft.com/office/drawing/2014/main" id="{B8BEE5DC-84EC-43EB-9CD1-9837D8A4F67C}"/>
              </a:ext>
            </a:extLst>
          </p:cNvPr>
          <p:cNvSpPr/>
          <p:nvPr userDrawn="1"/>
        </p:nvSpPr>
        <p:spPr>
          <a:xfrm>
            <a:off x="834925"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7" name="文字版面配置區 11">
            <a:extLst>
              <a:ext uri="{FF2B5EF4-FFF2-40B4-BE49-F238E27FC236}">
                <a16:creationId xmlns:a16="http://schemas.microsoft.com/office/drawing/2014/main" id="{3B7E67C7-1C94-4372-81CF-D888A17E9E66}"/>
              </a:ext>
            </a:extLst>
          </p:cNvPr>
          <p:cNvSpPr>
            <a:spLocks noGrp="1"/>
          </p:cNvSpPr>
          <p:nvPr>
            <p:ph type="body" sz="quarter" idx="48"/>
          </p:nvPr>
        </p:nvSpPr>
        <p:spPr>
          <a:xfrm>
            <a:off x="1053452"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8" name="文字版面配置區 2">
            <a:extLst>
              <a:ext uri="{FF2B5EF4-FFF2-40B4-BE49-F238E27FC236}">
                <a16:creationId xmlns:a16="http://schemas.microsoft.com/office/drawing/2014/main" id="{E1FD2E8C-BDB7-4C4A-B56C-7F3091987DAE}"/>
              </a:ext>
            </a:extLst>
          </p:cNvPr>
          <p:cNvSpPr>
            <a:spLocks noGrp="1"/>
          </p:cNvSpPr>
          <p:nvPr>
            <p:ph type="body" idx="49" hasCustomPrompt="1"/>
          </p:nvPr>
        </p:nvSpPr>
        <p:spPr>
          <a:xfrm>
            <a:off x="8431250" y="2435210"/>
            <a:ext cx="2769902" cy="334918"/>
          </a:xfrm>
        </p:spPr>
        <p:txBody>
          <a:bodyPr lIns="0" tIns="0" rIns="0" bIns="0" rtlCol="0" anchor="b">
            <a:normAutofit/>
          </a:bodyPr>
          <a:lstStyle>
            <a:lvl1pPr marL="0" indent="0">
              <a:buNone/>
              <a:defRPr sz="22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20" name="文字版面配置區 11">
            <a:extLst>
              <a:ext uri="{FF2B5EF4-FFF2-40B4-BE49-F238E27FC236}">
                <a16:creationId xmlns:a16="http://schemas.microsoft.com/office/drawing/2014/main" id="{04038B74-8E2F-43C0-914C-E2BF16883566}"/>
              </a:ext>
            </a:extLst>
          </p:cNvPr>
          <p:cNvSpPr>
            <a:spLocks noGrp="1"/>
          </p:cNvSpPr>
          <p:nvPr>
            <p:ph type="body" sz="quarter" idx="50"/>
          </p:nvPr>
        </p:nvSpPr>
        <p:spPr>
          <a:xfrm>
            <a:off x="8431250"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1" name="矩形：圓角 7">
            <a:extLst>
              <a:ext uri="{FF2B5EF4-FFF2-40B4-BE49-F238E27FC236}">
                <a16:creationId xmlns:a16="http://schemas.microsoft.com/office/drawing/2014/main" id="{50BFB1A6-61C6-40D0-A6EC-86ECD5632A5C}"/>
              </a:ext>
            </a:extLst>
          </p:cNvPr>
          <p:cNvSpPr/>
          <p:nvPr userDrawn="1"/>
        </p:nvSpPr>
        <p:spPr>
          <a:xfrm>
            <a:off x="8212723"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2" name="文字版面配置區 11">
            <a:extLst>
              <a:ext uri="{FF2B5EF4-FFF2-40B4-BE49-F238E27FC236}">
                <a16:creationId xmlns:a16="http://schemas.microsoft.com/office/drawing/2014/main" id="{AEDB747B-532C-44A9-AD7A-2352A1F089B8}"/>
              </a:ext>
            </a:extLst>
          </p:cNvPr>
          <p:cNvSpPr>
            <a:spLocks noGrp="1"/>
          </p:cNvSpPr>
          <p:nvPr>
            <p:ph type="body" sz="quarter" idx="51"/>
          </p:nvPr>
        </p:nvSpPr>
        <p:spPr>
          <a:xfrm>
            <a:off x="8431250"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3" name="文字版面配置區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42351" y="2431907"/>
            <a:ext cx="2769902" cy="334918"/>
          </a:xfrm>
        </p:spPr>
        <p:txBody>
          <a:bodyPr lIns="0" tIns="0" rIns="0" bIns="0" rtlCol="0" anchor="b">
            <a:normAutofit/>
          </a:bodyPr>
          <a:lstStyle>
            <a:lvl1pPr marL="0" indent="0">
              <a:buNone/>
              <a:defRPr sz="22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24" name="文字版面配置區 11">
            <a:extLst>
              <a:ext uri="{FF2B5EF4-FFF2-40B4-BE49-F238E27FC236}">
                <a16:creationId xmlns:a16="http://schemas.microsoft.com/office/drawing/2014/main" id="{BED0DB43-ABA6-4E0E-BA64-F6DBD79467F6}"/>
              </a:ext>
            </a:extLst>
          </p:cNvPr>
          <p:cNvSpPr>
            <a:spLocks noGrp="1"/>
          </p:cNvSpPr>
          <p:nvPr>
            <p:ph type="body" sz="quarter" idx="53"/>
          </p:nvPr>
        </p:nvSpPr>
        <p:spPr>
          <a:xfrm>
            <a:off x="4742351" y="2780715"/>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7" name="矩形：圓角 7">
            <a:extLst>
              <a:ext uri="{FF2B5EF4-FFF2-40B4-BE49-F238E27FC236}">
                <a16:creationId xmlns:a16="http://schemas.microsoft.com/office/drawing/2014/main" id="{0FC703B8-4AAD-4000-8C02-C257F7016FFF}"/>
              </a:ext>
            </a:extLst>
          </p:cNvPr>
          <p:cNvSpPr/>
          <p:nvPr userDrawn="1"/>
        </p:nvSpPr>
        <p:spPr>
          <a:xfrm>
            <a:off x="4523824"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8" name="文字版面配置區 11">
            <a:extLst>
              <a:ext uri="{FF2B5EF4-FFF2-40B4-BE49-F238E27FC236}">
                <a16:creationId xmlns:a16="http://schemas.microsoft.com/office/drawing/2014/main" id="{5294241C-27BC-4F81-86AC-BB6A1B6C317E}"/>
              </a:ext>
            </a:extLst>
          </p:cNvPr>
          <p:cNvSpPr>
            <a:spLocks noGrp="1"/>
          </p:cNvSpPr>
          <p:nvPr>
            <p:ph type="body" sz="quarter" idx="54"/>
          </p:nvPr>
        </p:nvSpPr>
        <p:spPr>
          <a:xfrm>
            <a:off x="4742351" y="3273318"/>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0" name="圖片版面配置區 11">
            <a:extLst>
              <a:ext uri="{FF2B5EF4-FFF2-40B4-BE49-F238E27FC236}">
                <a16:creationId xmlns:a16="http://schemas.microsoft.com/office/drawing/2014/main" id="{A174FF28-7765-4AA3-9FD4-CD935B4751C7}"/>
              </a:ext>
            </a:extLst>
          </p:cNvPr>
          <p:cNvSpPr>
            <a:spLocks noGrp="1"/>
          </p:cNvSpPr>
          <p:nvPr>
            <p:ph type="pic" sz="quarter" idx="55"/>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2645068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表格和圖表內容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6" name="矩形 25">
            <a:extLst>
              <a:ext uri="{FF2B5EF4-FFF2-40B4-BE49-F238E27FC236}">
                <a16:creationId xmlns:a16="http://schemas.microsoft.com/office/drawing/2014/main" id="{0F0C2245-DE76-4D87-9695-FB48563BCAE4}"/>
              </a:ext>
            </a:extLst>
          </p:cNvPr>
          <p:cNvSpPr/>
          <p:nvPr userDrawn="1"/>
        </p:nvSpPr>
        <p:spPr>
          <a:xfrm>
            <a:off x="0" y="15802"/>
            <a:ext cx="12192000" cy="68421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2414016"/>
            <a:ext cx="12192000" cy="444398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10DEE93F-4958-4D04-BBE7-9F9395AC82E8}"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5" name="文字版面配置區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8199" y="1928770"/>
            <a:ext cx="2769902" cy="334918"/>
          </a:xfrm>
        </p:spPr>
        <p:txBody>
          <a:bodyPr lIns="0" tIns="0" rIns="0" bIns="0" rtlCol="0" anchor="b">
            <a:normAutofit/>
          </a:bodyPr>
          <a:lstStyle>
            <a:lvl1pPr marL="0" inden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23" name="文字版面配置區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6402339" y="1925467"/>
            <a:ext cx="2769902" cy="334918"/>
          </a:xfrm>
        </p:spPr>
        <p:txBody>
          <a:bodyPr lIns="0" tIns="0" rIns="0" bIns="0" rtlCol="0" anchor="b">
            <a:normAutofit/>
          </a:bodyPr>
          <a:lstStyle>
            <a:lvl1pPr marL="0" inden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1" name="內容版面配置區 10">
            <a:extLst>
              <a:ext uri="{FF2B5EF4-FFF2-40B4-BE49-F238E27FC236}">
                <a16:creationId xmlns:a16="http://schemas.microsoft.com/office/drawing/2014/main" id="{207BEA77-6F19-47A4-89B3-773557D35ADD}"/>
              </a:ext>
            </a:extLst>
          </p:cNvPr>
          <p:cNvSpPr>
            <a:spLocks noGrp="1"/>
          </p:cNvSpPr>
          <p:nvPr>
            <p:ph sz="quarter" idx="53"/>
          </p:nvPr>
        </p:nvSpPr>
        <p:spPr>
          <a:xfrm>
            <a:off x="839788" y="2606834"/>
            <a:ext cx="4913312" cy="3022600"/>
          </a:xfrm>
        </p:spPr>
        <p:txBody>
          <a:bodyPr rtlCol="0">
            <a:normAutofit/>
          </a:bodyPr>
          <a:lstStyle>
            <a:lvl1pPr>
              <a:defRPr sz="2000">
                <a:solidFill>
                  <a:schemeClr val="bg1"/>
                </a:solidFill>
                <a:latin typeface="Microsoft JhengHei UI" panose="020B0604030504040204" pitchFamily="34" charset="-120"/>
                <a:ea typeface="Microsoft JhengHei UI" panose="020B0604030504040204" pitchFamily="34" charset="-120"/>
              </a:defRPr>
            </a:lvl1pPr>
            <a:lvl2pPr>
              <a:defRPr sz="1800">
                <a:solidFill>
                  <a:schemeClr val="bg1"/>
                </a:solidFill>
                <a:latin typeface="Microsoft JhengHei UI" panose="020B0604030504040204" pitchFamily="34" charset="-120"/>
                <a:ea typeface="Microsoft JhengHei UI" panose="020B0604030504040204" pitchFamily="34" charset="-120"/>
              </a:defRPr>
            </a:lvl2pPr>
            <a:lvl3pPr>
              <a:defRPr sz="1600">
                <a:solidFill>
                  <a:schemeClr val="bg1"/>
                </a:solidFill>
                <a:latin typeface="Microsoft JhengHei UI" panose="020B0604030504040204" pitchFamily="34" charset="-120"/>
                <a:ea typeface="Microsoft JhengHei UI" panose="020B0604030504040204" pitchFamily="34" charset="-120"/>
              </a:defRPr>
            </a:lvl3pPr>
            <a:lvl4pPr>
              <a:defRPr sz="1400">
                <a:solidFill>
                  <a:schemeClr val="bg1"/>
                </a:solidFill>
                <a:latin typeface="Microsoft JhengHei UI" panose="020B0604030504040204" pitchFamily="34" charset="-120"/>
                <a:ea typeface="Microsoft JhengHei UI" panose="020B0604030504040204" pitchFamily="34" charset="-120"/>
              </a:defRPr>
            </a:lvl4pPr>
            <a:lvl5pPr>
              <a:defRPr sz="1400">
                <a:solidFill>
                  <a:schemeClr val="bg1"/>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25" name="內容版面配置區 10">
            <a:extLst>
              <a:ext uri="{FF2B5EF4-FFF2-40B4-BE49-F238E27FC236}">
                <a16:creationId xmlns:a16="http://schemas.microsoft.com/office/drawing/2014/main" id="{CB2E1E06-E22D-4555-9D15-BBCA0BE6F5F4}"/>
              </a:ext>
            </a:extLst>
          </p:cNvPr>
          <p:cNvSpPr>
            <a:spLocks noGrp="1"/>
          </p:cNvSpPr>
          <p:nvPr>
            <p:ph sz="quarter" idx="54"/>
          </p:nvPr>
        </p:nvSpPr>
        <p:spPr>
          <a:xfrm>
            <a:off x="6402339" y="2606834"/>
            <a:ext cx="4913312" cy="3022600"/>
          </a:xfrm>
        </p:spPr>
        <p:txBody>
          <a:bodyPr rtlCol="0">
            <a:normAutofit/>
          </a:bodyPr>
          <a:lstStyle>
            <a:lvl1pPr>
              <a:defRPr sz="2000">
                <a:solidFill>
                  <a:schemeClr val="bg1"/>
                </a:solidFill>
                <a:latin typeface="Microsoft JhengHei UI" panose="020B0604030504040204" pitchFamily="34" charset="-120"/>
                <a:ea typeface="Microsoft JhengHei UI" panose="020B0604030504040204" pitchFamily="34" charset="-120"/>
              </a:defRPr>
            </a:lvl1pPr>
            <a:lvl2pPr>
              <a:defRPr sz="1800">
                <a:solidFill>
                  <a:schemeClr val="bg1"/>
                </a:solidFill>
                <a:latin typeface="Microsoft JhengHei UI" panose="020B0604030504040204" pitchFamily="34" charset="-120"/>
                <a:ea typeface="Microsoft JhengHei UI" panose="020B0604030504040204" pitchFamily="34" charset="-120"/>
              </a:defRPr>
            </a:lvl2pPr>
            <a:lvl3pPr>
              <a:defRPr sz="1600">
                <a:solidFill>
                  <a:schemeClr val="bg1"/>
                </a:solidFill>
                <a:latin typeface="Microsoft JhengHei UI" panose="020B0604030504040204" pitchFamily="34" charset="-120"/>
                <a:ea typeface="Microsoft JhengHei UI" panose="020B0604030504040204" pitchFamily="34" charset="-120"/>
              </a:defRPr>
            </a:lvl3pPr>
            <a:lvl4pPr>
              <a:defRPr sz="1400">
                <a:solidFill>
                  <a:schemeClr val="bg1"/>
                </a:solidFill>
                <a:latin typeface="Microsoft JhengHei UI" panose="020B0604030504040204" pitchFamily="34" charset="-120"/>
                <a:ea typeface="Microsoft JhengHei UI" panose="020B0604030504040204" pitchFamily="34" charset="-120"/>
              </a:defRPr>
            </a:lvl4pPr>
            <a:lvl5pPr>
              <a:defRPr sz="1400">
                <a:solidFill>
                  <a:schemeClr val="bg1"/>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29" name="圖片版面配置區 11">
            <a:extLst>
              <a:ext uri="{FF2B5EF4-FFF2-40B4-BE49-F238E27FC236}">
                <a16:creationId xmlns:a16="http://schemas.microsoft.com/office/drawing/2014/main" id="{BF4CB8DC-40CD-4909-8F71-4707DCC2606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096525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時間表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49" name="矩形 48">
            <a:extLst>
              <a:ext uri="{FF2B5EF4-FFF2-40B4-BE49-F238E27FC236}">
                <a16:creationId xmlns:a16="http://schemas.microsoft.com/office/drawing/2014/main" id="{318B7734-2772-4C9A-BD61-B27A99E74C14}"/>
              </a:ext>
            </a:extLst>
          </p:cNvPr>
          <p:cNvSpPr/>
          <p:nvPr userDrawn="1"/>
        </p:nvSpPr>
        <p:spPr>
          <a:xfrm>
            <a:off x="-3560" y="18540"/>
            <a:ext cx="12192000" cy="68394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429000"/>
            <a:ext cx="12192000" cy="3429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cxnSp>
        <p:nvCxnSpPr>
          <p:cNvPr id="11" name="直線接點​​(S) 10">
            <a:extLst>
              <a:ext uri="{FF2B5EF4-FFF2-40B4-BE49-F238E27FC236}">
                <a16:creationId xmlns:a16="http://schemas.microsoft.com/office/drawing/2014/main" id="{137A0267-8AC8-4915-9542-1B14DD87BB22}"/>
              </a:ext>
            </a:extLst>
          </p:cNvPr>
          <p:cNvCxnSpPr/>
          <p:nvPr userDrawn="1"/>
        </p:nvCxnSpPr>
        <p:spPr>
          <a:xfrm>
            <a:off x="1743456" y="3429000"/>
            <a:ext cx="8705088"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CB74A0EC-F244-4775-B940-284709A94C18}"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5" name="文字版面配置區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711126" y="4231099"/>
            <a:ext cx="2020824" cy="334918"/>
          </a:xfrm>
        </p:spPr>
        <p:txBody>
          <a:bodyPr lIns="0" tIns="0" rIns="0" bIns="0" rtlCol="0" anchor="b">
            <a:normAutofit/>
          </a:bodyPr>
          <a:lstStyle>
            <a:lvl1pPr marL="0" indent="0" algn="ctr">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6" name="文字版面配置區 11">
            <a:extLst>
              <a:ext uri="{FF2B5EF4-FFF2-40B4-BE49-F238E27FC236}">
                <a16:creationId xmlns:a16="http://schemas.microsoft.com/office/drawing/2014/main" id="{CC501F77-56D4-49F2-9772-EE01ACF5274B}"/>
              </a:ext>
            </a:extLst>
          </p:cNvPr>
          <p:cNvSpPr>
            <a:spLocks noGrp="1"/>
          </p:cNvSpPr>
          <p:nvPr>
            <p:ph type="body" sz="quarter" idx="42"/>
          </p:nvPr>
        </p:nvSpPr>
        <p:spPr>
          <a:xfrm>
            <a:off x="711127"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8" name="橢圓​​ 7">
            <a:extLst>
              <a:ext uri="{FF2B5EF4-FFF2-40B4-BE49-F238E27FC236}">
                <a16:creationId xmlns:a16="http://schemas.microsoft.com/office/drawing/2014/main" id="{CD691C53-AE3E-4F20-95DD-9685FED4F5A1}"/>
              </a:ext>
            </a:extLst>
          </p:cNvPr>
          <p:cNvSpPr/>
          <p:nvPr userDrawn="1"/>
        </p:nvSpPr>
        <p:spPr>
          <a:xfrm>
            <a:off x="1053452"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7" name="橢圓​​ 16">
            <a:extLst>
              <a:ext uri="{FF2B5EF4-FFF2-40B4-BE49-F238E27FC236}">
                <a16:creationId xmlns:a16="http://schemas.microsoft.com/office/drawing/2014/main" id="{C2CDE282-1A6F-4DBA-865E-1B11BA3ABC55}"/>
              </a:ext>
            </a:extLst>
          </p:cNvPr>
          <p:cNvSpPr/>
          <p:nvPr userDrawn="1"/>
        </p:nvSpPr>
        <p:spPr>
          <a:xfrm>
            <a:off x="9803524"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8" name="橢圓​​ 17">
            <a:extLst>
              <a:ext uri="{FF2B5EF4-FFF2-40B4-BE49-F238E27FC236}">
                <a16:creationId xmlns:a16="http://schemas.microsoft.com/office/drawing/2014/main" id="{5EA74B15-692A-450D-B310-878022A27D88}"/>
              </a:ext>
            </a:extLst>
          </p:cNvPr>
          <p:cNvSpPr/>
          <p:nvPr userDrawn="1"/>
        </p:nvSpPr>
        <p:spPr>
          <a:xfrm>
            <a:off x="3240970"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0" name="橢圓​​ 19">
            <a:extLst>
              <a:ext uri="{FF2B5EF4-FFF2-40B4-BE49-F238E27FC236}">
                <a16:creationId xmlns:a16="http://schemas.microsoft.com/office/drawing/2014/main" id="{6CE791CF-B7E8-4D71-8684-B32E8C8F4301}"/>
              </a:ext>
            </a:extLst>
          </p:cNvPr>
          <p:cNvSpPr/>
          <p:nvPr userDrawn="1"/>
        </p:nvSpPr>
        <p:spPr>
          <a:xfrm>
            <a:off x="5428488"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1" name="橢圓​​ 20">
            <a:extLst>
              <a:ext uri="{FF2B5EF4-FFF2-40B4-BE49-F238E27FC236}">
                <a16:creationId xmlns:a16="http://schemas.microsoft.com/office/drawing/2014/main" id="{4AD3D6DD-0953-43C9-8188-184BE5DA2793}"/>
              </a:ext>
            </a:extLst>
          </p:cNvPr>
          <p:cNvSpPr/>
          <p:nvPr userDrawn="1"/>
        </p:nvSpPr>
        <p:spPr>
          <a:xfrm>
            <a:off x="7616006"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4" name="文字版面配置區 2">
            <a:extLst>
              <a:ext uri="{FF2B5EF4-FFF2-40B4-BE49-F238E27FC236}">
                <a16:creationId xmlns:a16="http://schemas.microsoft.com/office/drawing/2014/main" id="{27E8A912-57C4-484A-BC10-933FA672E854}"/>
              </a:ext>
            </a:extLst>
          </p:cNvPr>
          <p:cNvSpPr>
            <a:spLocks noGrp="1"/>
          </p:cNvSpPr>
          <p:nvPr>
            <p:ph type="body" idx="48" hasCustomPrompt="1"/>
          </p:nvPr>
        </p:nvSpPr>
        <p:spPr>
          <a:xfrm>
            <a:off x="9452932" y="4231099"/>
            <a:ext cx="2020824" cy="334918"/>
          </a:xfrm>
        </p:spPr>
        <p:txBody>
          <a:bodyPr lIns="0" tIns="0" rIns="0" bIns="0" rtlCol="0" anchor="b">
            <a:normAutofit/>
          </a:bodyPr>
          <a:lstStyle>
            <a:lvl1pPr marL="0" indent="0" algn="ctr">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27" name="文字版面配置區 11">
            <a:extLst>
              <a:ext uri="{FF2B5EF4-FFF2-40B4-BE49-F238E27FC236}">
                <a16:creationId xmlns:a16="http://schemas.microsoft.com/office/drawing/2014/main" id="{B7A3AAFE-6461-4AE9-B70B-74CB089850AE}"/>
              </a:ext>
            </a:extLst>
          </p:cNvPr>
          <p:cNvSpPr>
            <a:spLocks noGrp="1"/>
          </p:cNvSpPr>
          <p:nvPr>
            <p:ph type="body" sz="quarter" idx="49"/>
          </p:nvPr>
        </p:nvSpPr>
        <p:spPr>
          <a:xfrm>
            <a:off x="9452933"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8" name="文字版面配置區 2">
            <a:extLst>
              <a:ext uri="{FF2B5EF4-FFF2-40B4-BE49-F238E27FC236}">
                <a16:creationId xmlns:a16="http://schemas.microsoft.com/office/drawing/2014/main" id="{B3255040-19AE-4D3C-B7EB-0DFF91543E37}"/>
              </a:ext>
            </a:extLst>
          </p:cNvPr>
          <p:cNvSpPr>
            <a:spLocks noGrp="1"/>
          </p:cNvSpPr>
          <p:nvPr>
            <p:ph type="body" idx="50" hasCustomPrompt="1"/>
          </p:nvPr>
        </p:nvSpPr>
        <p:spPr>
          <a:xfrm>
            <a:off x="2896577" y="4231099"/>
            <a:ext cx="2020824" cy="334918"/>
          </a:xfrm>
        </p:spPr>
        <p:txBody>
          <a:bodyPr lIns="0" tIns="0" rIns="0" bIns="0" rtlCol="0" anchor="b">
            <a:normAutofit/>
          </a:bodyPr>
          <a:lstStyle>
            <a:lvl1pPr marL="0" indent="0" algn="ctr">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29" name="文字版面配置區 11">
            <a:extLst>
              <a:ext uri="{FF2B5EF4-FFF2-40B4-BE49-F238E27FC236}">
                <a16:creationId xmlns:a16="http://schemas.microsoft.com/office/drawing/2014/main" id="{FBE4D9BD-0351-4B91-B0BC-1DC3E5348A99}"/>
              </a:ext>
            </a:extLst>
          </p:cNvPr>
          <p:cNvSpPr>
            <a:spLocks noGrp="1"/>
          </p:cNvSpPr>
          <p:nvPr>
            <p:ph type="body" sz="quarter" idx="51"/>
          </p:nvPr>
        </p:nvSpPr>
        <p:spPr>
          <a:xfrm>
            <a:off x="2896578"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0" name="文字版面配置區 2">
            <a:extLst>
              <a:ext uri="{FF2B5EF4-FFF2-40B4-BE49-F238E27FC236}">
                <a16:creationId xmlns:a16="http://schemas.microsoft.com/office/drawing/2014/main" id="{98AB56CF-F4C5-4F54-9C81-C6AF325445C4}"/>
              </a:ext>
            </a:extLst>
          </p:cNvPr>
          <p:cNvSpPr>
            <a:spLocks noGrp="1"/>
          </p:cNvSpPr>
          <p:nvPr>
            <p:ph type="body" idx="52" hasCustomPrompt="1"/>
          </p:nvPr>
        </p:nvSpPr>
        <p:spPr>
          <a:xfrm>
            <a:off x="5082028" y="4231099"/>
            <a:ext cx="2020824" cy="334918"/>
          </a:xfrm>
        </p:spPr>
        <p:txBody>
          <a:bodyPr lIns="0" tIns="0" rIns="0" bIns="0" rtlCol="0" anchor="b">
            <a:normAutofit/>
          </a:bodyPr>
          <a:lstStyle>
            <a:lvl1pPr marL="0" indent="0" algn="ctr">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31" name="文字版面配置區 11">
            <a:extLst>
              <a:ext uri="{FF2B5EF4-FFF2-40B4-BE49-F238E27FC236}">
                <a16:creationId xmlns:a16="http://schemas.microsoft.com/office/drawing/2014/main" id="{EDAADAFF-CDF8-4B5A-B4AF-07A1E3BDCFFD}"/>
              </a:ext>
            </a:extLst>
          </p:cNvPr>
          <p:cNvSpPr>
            <a:spLocks noGrp="1"/>
          </p:cNvSpPr>
          <p:nvPr>
            <p:ph type="body" sz="quarter" idx="53"/>
          </p:nvPr>
        </p:nvSpPr>
        <p:spPr>
          <a:xfrm>
            <a:off x="5082029"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2" name="文字版面配置區 2">
            <a:extLst>
              <a:ext uri="{FF2B5EF4-FFF2-40B4-BE49-F238E27FC236}">
                <a16:creationId xmlns:a16="http://schemas.microsoft.com/office/drawing/2014/main" id="{455E4403-2A75-455B-8AB8-D9D2DEE6B4B8}"/>
              </a:ext>
            </a:extLst>
          </p:cNvPr>
          <p:cNvSpPr>
            <a:spLocks noGrp="1"/>
          </p:cNvSpPr>
          <p:nvPr>
            <p:ph type="body" idx="54" hasCustomPrompt="1"/>
          </p:nvPr>
        </p:nvSpPr>
        <p:spPr>
          <a:xfrm>
            <a:off x="7267480" y="4231099"/>
            <a:ext cx="2020824" cy="334918"/>
          </a:xfrm>
        </p:spPr>
        <p:txBody>
          <a:bodyPr lIns="0" tIns="0" rIns="0" bIns="0" rtlCol="0" anchor="b">
            <a:normAutofit/>
          </a:bodyPr>
          <a:lstStyle>
            <a:lvl1pPr marL="0" indent="0" algn="ctr">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33" name="文字版面配置區 11">
            <a:extLst>
              <a:ext uri="{FF2B5EF4-FFF2-40B4-BE49-F238E27FC236}">
                <a16:creationId xmlns:a16="http://schemas.microsoft.com/office/drawing/2014/main" id="{72A71372-85B1-4BE9-AFC9-78A34420C192}"/>
              </a:ext>
            </a:extLst>
          </p:cNvPr>
          <p:cNvSpPr>
            <a:spLocks noGrp="1"/>
          </p:cNvSpPr>
          <p:nvPr>
            <p:ph type="body" sz="quarter" idx="55"/>
          </p:nvPr>
        </p:nvSpPr>
        <p:spPr>
          <a:xfrm>
            <a:off x="7267481"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9" name="文字版面配置區 2">
            <a:extLst>
              <a:ext uri="{FF2B5EF4-FFF2-40B4-BE49-F238E27FC236}">
                <a16:creationId xmlns:a16="http://schemas.microsoft.com/office/drawing/2014/main" id="{450A7337-3C0A-4855-BC87-AA251494827A}"/>
              </a:ext>
            </a:extLst>
          </p:cNvPr>
          <p:cNvSpPr>
            <a:spLocks noGrp="1"/>
          </p:cNvSpPr>
          <p:nvPr>
            <p:ph type="body" idx="56" hasCustomPrompt="1"/>
          </p:nvPr>
        </p:nvSpPr>
        <p:spPr>
          <a:xfrm>
            <a:off x="1053452" y="3074289"/>
            <a:ext cx="1335024" cy="462656"/>
          </a:xfrm>
        </p:spPr>
        <p:txBody>
          <a:bodyPr lIns="0" tIns="0" rIns="0" bIns="0" rtlCol="0" anchor="b">
            <a:normAutofit/>
          </a:bodyPr>
          <a:lstStyle>
            <a:lvl1pPr marL="0" indent="0" algn="ctr">
              <a:buNone/>
              <a:defRPr sz="29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20XX </a:t>
            </a:r>
            <a:r>
              <a:rPr lang="zh-TW" altLang="en-US" noProof="0"/>
              <a:t>年</a:t>
            </a:r>
          </a:p>
        </p:txBody>
      </p:sp>
      <p:sp>
        <p:nvSpPr>
          <p:cNvPr id="40" name="文字版面配置區 2">
            <a:extLst>
              <a:ext uri="{FF2B5EF4-FFF2-40B4-BE49-F238E27FC236}">
                <a16:creationId xmlns:a16="http://schemas.microsoft.com/office/drawing/2014/main" id="{D7169E62-2B9B-4CF2-B2E2-3FD55EEEFF87}"/>
              </a:ext>
            </a:extLst>
          </p:cNvPr>
          <p:cNvSpPr>
            <a:spLocks noGrp="1"/>
          </p:cNvSpPr>
          <p:nvPr>
            <p:ph type="body" idx="57" hasCustomPrompt="1"/>
          </p:nvPr>
        </p:nvSpPr>
        <p:spPr>
          <a:xfrm>
            <a:off x="1053452" y="3471539"/>
            <a:ext cx="1335024" cy="233857"/>
          </a:xfrm>
        </p:spPr>
        <p:txBody>
          <a:bodyPr lIns="0" tIns="0" rIns="0" bIns="0" rtlCol="0" anchor="t" anchorCtr="0">
            <a:normAutofit/>
          </a:bodyPr>
          <a:lstStyle>
            <a:lvl1pPr marL="0" indent="0" algn="ctr">
              <a:buNone/>
              <a:defRPr sz="17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月份</a:t>
            </a:r>
          </a:p>
        </p:txBody>
      </p:sp>
      <p:sp>
        <p:nvSpPr>
          <p:cNvPr id="41" name="文字版面配置區 2">
            <a:extLst>
              <a:ext uri="{FF2B5EF4-FFF2-40B4-BE49-F238E27FC236}">
                <a16:creationId xmlns:a16="http://schemas.microsoft.com/office/drawing/2014/main" id="{AC0575D2-AA1D-44C6-9FB3-21ADF8988B54}"/>
              </a:ext>
            </a:extLst>
          </p:cNvPr>
          <p:cNvSpPr>
            <a:spLocks noGrp="1"/>
          </p:cNvSpPr>
          <p:nvPr>
            <p:ph type="body" idx="58" hasCustomPrompt="1"/>
          </p:nvPr>
        </p:nvSpPr>
        <p:spPr>
          <a:xfrm>
            <a:off x="3240970" y="3068944"/>
            <a:ext cx="1335024" cy="462656"/>
          </a:xfrm>
        </p:spPr>
        <p:txBody>
          <a:bodyPr lIns="0" tIns="0" rIns="0" bIns="0" rtlCol="0" anchor="b">
            <a:normAutofit/>
          </a:bodyPr>
          <a:lstStyle>
            <a:lvl1pPr marL="0" indent="0" algn="ctr">
              <a:buNone/>
              <a:defRPr sz="29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20XX </a:t>
            </a:r>
            <a:r>
              <a:rPr lang="zh-TW" altLang="en-US" noProof="0"/>
              <a:t>年</a:t>
            </a:r>
          </a:p>
        </p:txBody>
      </p:sp>
      <p:sp>
        <p:nvSpPr>
          <p:cNvPr id="42" name="文字版面配置區 2">
            <a:extLst>
              <a:ext uri="{FF2B5EF4-FFF2-40B4-BE49-F238E27FC236}">
                <a16:creationId xmlns:a16="http://schemas.microsoft.com/office/drawing/2014/main" id="{2BBDBCDC-6887-4C68-B9B1-5692A081F030}"/>
              </a:ext>
            </a:extLst>
          </p:cNvPr>
          <p:cNvSpPr>
            <a:spLocks noGrp="1"/>
          </p:cNvSpPr>
          <p:nvPr>
            <p:ph type="body" idx="59" hasCustomPrompt="1"/>
          </p:nvPr>
        </p:nvSpPr>
        <p:spPr>
          <a:xfrm>
            <a:off x="3240970" y="3466194"/>
            <a:ext cx="1335024" cy="233857"/>
          </a:xfrm>
        </p:spPr>
        <p:txBody>
          <a:bodyPr lIns="0" tIns="0" rIns="0" bIns="0" rtlCol="0" anchor="t" anchorCtr="0">
            <a:normAutofit/>
          </a:bodyPr>
          <a:lstStyle>
            <a:lvl1pPr marL="0" indent="0" algn="ctr">
              <a:buNone/>
              <a:defRPr sz="17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月份</a:t>
            </a:r>
          </a:p>
        </p:txBody>
      </p:sp>
      <p:sp>
        <p:nvSpPr>
          <p:cNvPr id="43" name="文字版面配置區 2">
            <a:extLst>
              <a:ext uri="{FF2B5EF4-FFF2-40B4-BE49-F238E27FC236}">
                <a16:creationId xmlns:a16="http://schemas.microsoft.com/office/drawing/2014/main" id="{6ABCAEE9-21FE-4449-83EB-FBEC4248EE5E}"/>
              </a:ext>
            </a:extLst>
          </p:cNvPr>
          <p:cNvSpPr>
            <a:spLocks noGrp="1"/>
          </p:cNvSpPr>
          <p:nvPr>
            <p:ph type="body" idx="60" hasCustomPrompt="1"/>
          </p:nvPr>
        </p:nvSpPr>
        <p:spPr>
          <a:xfrm>
            <a:off x="5428488" y="3077096"/>
            <a:ext cx="1335024" cy="462656"/>
          </a:xfrm>
        </p:spPr>
        <p:txBody>
          <a:bodyPr lIns="0" tIns="0" rIns="0" bIns="0" rtlCol="0" anchor="b">
            <a:normAutofit/>
          </a:bodyPr>
          <a:lstStyle>
            <a:lvl1pPr marL="0" indent="0" algn="ctr">
              <a:buNone/>
              <a:defRPr sz="29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20XX </a:t>
            </a:r>
            <a:r>
              <a:rPr lang="zh-TW" altLang="en-US" noProof="0"/>
              <a:t>年</a:t>
            </a:r>
          </a:p>
        </p:txBody>
      </p:sp>
      <p:sp>
        <p:nvSpPr>
          <p:cNvPr id="44" name="文字版面配置區 2">
            <a:extLst>
              <a:ext uri="{FF2B5EF4-FFF2-40B4-BE49-F238E27FC236}">
                <a16:creationId xmlns:a16="http://schemas.microsoft.com/office/drawing/2014/main" id="{95136500-0830-4515-8356-C6B23041E5C7}"/>
              </a:ext>
            </a:extLst>
          </p:cNvPr>
          <p:cNvSpPr>
            <a:spLocks noGrp="1"/>
          </p:cNvSpPr>
          <p:nvPr>
            <p:ph type="body" idx="61" hasCustomPrompt="1"/>
          </p:nvPr>
        </p:nvSpPr>
        <p:spPr>
          <a:xfrm>
            <a:off x="5428488" y="3474346"/>
            <a:ext cx="1335024" cy="233857"/>
          </a:xfrm>
        </p:spPr>
        <p:txBody>
          <a:bodyPr lIns="0" tIns="0" rIns="0" bIns="0" rtlCol="0" anchor="t" anchorCtr="0">
            <a:normAutofit/>
          </a:bodyPr>
          <a:lstStyle>
            <a:lvl1pPr marL="0" indent="0" algn="ctr">
              <a:buNone/>
              <a:defRPr sz="17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月份</a:t>
            </a:r>
          </a:p>
        </p:txBody>
      </p:sp>
      <p:sp>
        <p:nvSpPr>
          <p:cNvPr id="45" name="文字版面配置區 2">
            <a:extLst>
              <a:ext uri="{FF2B5EF4-FFF2-40B4-BE49-F238E27FC236}">
                <a16:creationId xmlns:a16="http://schemas.microsoft.com/office/drawing/2014/main" id="{CBD503F2-AFE4-4764-8A65-FCC3DF905012}"/>
              </a:ext>
            </a:extLst>
          </p:cNvPr>
          <p:cNvSpPr>
            <a:spLocks noGrp="1"/>
          </p:cNvSpPr>
          <p:nvPr>
            <p:ph type="body" idx="62" hasCustomPrompt="1"/>
          </p:nvPr>
        </p:nvSpPr>
        <p:spPr>
          <a:xfrm>
            <a:off x="7616006" y="3082825"/>
            <a:ext cx="1335024" cy="462656"/>
          </a:xfrm>
        </p:spPr>
        <p:txBody>
          <a:bodyPr lIns="0" tIns="0" rIns="0" bIns="0" rtlCol="0" anchor="b">
            <a:normAutofit/>
          </a:bodyPr>
          <a:lstStyle>
            <a:lvl1pPr marL="0" indent="0" algn="ctr">
              <a:buNone/>
              <a:defRPr sz="29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20XX </a:t>
            </a:r>
            <a:r>
              <a:rPr lang="zh-TW" altLang="en-US" noProof="0"/>
              <a:t>年</a:t>
            </a:r>
          </a:p>
        </p:txBody>
      </p:sp>
      <p:sp>
        <p:nvSpPr>
          <p:cNvPr id="46" name="文字版面配置區 2">
            <a:extLst>
              <a:ext uri="{FF2B5EF4-FFF2-40B4-BE49-F238E27FC236}">
                <a16:creationId xmlns:a16="http://schemas.microsoft.com/office/drawing/2014/main" id="{7DC0A657-989F-4B29-8E27-DDC81B0140EE}"/>
              </a:ext>
            </a:extLst>
          </p:cNvPr>
          <p:cNvSpPr>
            <a:spLocks noGrp="1"/>
          </p:cNvSpPr>
          <p:nvPr>
            <p:ph type="body" idx="63" hasCustomPrompt="1"/>
          </p:nvPr>
        </p:nvSpPr>
        <p:spPr>
          <a:xfrm>
            <a:off x="7616006" y="3480075"/>
            <a:ext cx="1335024" cy="233857"/>
          </a:xfrm>
        </p:spPr>
        <p:txBody>
          <a:bodyPr lIns="0" tIns="0" rIns="0" bIns="0" rtlCol="0" anchor="t" anchorCtr="0">
            <a:normAutofit/>
          </a:bodyPr>
          <a:lstStyle>
            <a:lvl1pPr marL="0" indent="0" algn="ctr">
              <a:buNone/>
              <a:defRPr sz="17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月份</a:t>
            </a:r>
          </a:p>
        </p:txBody>
      </p:sp>
      <p:sp>
        <p:nvSpPr>
          <p:cNvPr id="47" name="文字版面配置區 2">
            <a:extLst>
              <a:ext uri="{FF2B5EF4-FFF2-40B4-BE49-F238E27FC236}">
                <a16:creationId xmlns:a16="http://schemas.microsoft.com/office/drawing/2014/main" id="{8437BAC6-4C02-46D8-AB5C-54416FDC4E11}"/>
              </a:ext>
            </a:extLst>
          </p:cNvPr>
          <p:cNvSpPr>
            <a:spLocks noGrp="1"/>
          </p:cNvSpPr>
          <p:nvPr>
            <p:ph type="body" idx="64" hasCustomPrompt="1"/>
          </p:nvPr>
        </p:nvSpPr>
        <p:spPr>
          <a:xfrm>
            <a:off x="9803524" y="3079749"/>
            <a:ext cx="1335024" cy="462656"/>
          </a:xfrm>
        </p:spPr>
        <p:txBody>
          <a:bodyPr lIns="0" tIns="0" rIns="0" bIns="0" rtlCol="0" anchor="b">
            <a:normAutofit/>
          </a:bodyPr>
          <a:lstStyle>
            <a:lvl1pPr marL="0" indent="0" algn="ctr">
              <a:buNone/>
              <a:defRPr sz="29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20XX </a:t>
            </a:r>
            <a:r>
              <a:rPr lang="zh-TW" altLang="en-US" noProof="0"/>
              <a:t>年</a:t>
            </a:r>
          </a:p>
        </p:txBody>
      </p:sp>
      <p:sp>
        <p:nvSpPr>
          <p:cNvPr id="48" name="文字版面配置區 2">
            <a:extLst>
              <a:ext uri="{FF2B5EF4-FFF2-40B4-BE49-F238E27FC236}">
                <a16:creationId xmlns:a16="http://schemas.microsoft.com/office/drawing/2014/main" id="{E0840D65-23FD-4BDF-B966-5BF3BE32F620}"/>
              </a:ext>
            </a:extLst>
          </p:cNvPr>
          <p:cNvSpPr>
            <a:spLocks noGrp="1"/>
          </p:cNvSpPr>
          <p:nvPr>
            <p:ph type="body" idx="65" hasCustomPrompt="1"/>
          </p:nvPr>
        </p:nvSpPr>
        <p:spPr>
          <a:xfrm>
            <a:off x="9803524" y="3476999"/>
            <a:ext cx="1335024" cy="233857"/>
          </a:xfrm>
        </p:spPr>
        <p:txBody>
          <a:bodyPr lIns="0" tIns="0" rIns="0" bIns="0" rtlCol="0" anchor="t" anchorCtr="0">
            <a:normAutofit/>
          </a:bodyPr>
          <a:lstStyle>
            <a:lvl1pPr marL="0" indent="0" algn="ctr">
              <a:buNone/>
              <a:defRPr sz="17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月份</a:t>
            </a:r>
          </a:p>
        </p:txBody>
      </p:sp>
      <p:sp>
        <p:nvSpPr>
          <p:cNvPr id="50" name="圖片版面配置區 11">
            <a:extLst>
              <a:ext uri="{FF2B5EF4-FFF2-40B4-BE49-F238E27FC236}">
                <a16:creationId xmlns:a16="http://schemas.microsoft.com/office/drawing/2014/main" id="{DBB3EB4E-1DA2-4278-B918-D5B7EDBD9B35}"/>
              </a:ext>
            </a:extLst>
          </p:cNvPr>
          <p:cNvSpPr>
            <a:spLocks noGrp="1"/>
          </p:cNvSpPr>
          <p:nvPr>
            <p:ph type="pic" sz="quarter" idx="66"/>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510719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標題、內容及標誌2">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矩形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9A9028D-55A3-400A-881C-99ACB6F5F42B}"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1" name="內容版面配置區 10">
            <a:extLst>
              <a:ext uri="{FF2B5EF4-FFF2-40B4-BE49-F238E27FC236}">
                <a16:creationId xmlns:a16="http://schemas.microsoft.com/office/drawing/2014/main" id="{207BEA77-6F19-47A4-89B3-773557D35ADD}"/>
              </a:ext>
            </a:extLst>
          </p:cNvPr>
          <p:cNvSpPr>
            <a:spLocks noGrp="1"/>
          </p:cNvSpPr>
          <p:nvPr>
            <p:ph sz="quarter" idx="53"/>
          </p:nvPr>
        </p:nvSpPr>
        <p:spPr>
          <a:xfrm>
            <a:off x="839787" y="1943100"/>
            <a:ext cx="10512425" cy="3686334"/>
          </a:xfrm>
        </p:spPr>
        <p:txBody>
          <a:bodyPr rtlCol="0">
            <a:normAutofit/>
          </a:bodyPr>
          <a:lstStyle>
            <a:lvl1pPr>
              <a:defRPr sz="2000">
                <a:solidFill>
                  <a:schemeClr val="bg1"/>
                </a:solidFill>
                <a:latin typeface="Microsoft JhengHei UI" panose="020B0604030504040204" pitchFamily="34" charset="-120"/>
                <a:ea typeface="Microsoft JhengHei UI" panose="020B0604030504040204" pitchFamily="34" charset="-120"/>
              </a:defRPr>
            </a:lvl1pPr>
            <a:lvl2pPr>
              <a:defRPr sz="1800">
                <a:solidFill>
                  <a:schemeClr val="bg1"/>
                </a:solidFill>
                <a:latin typeface="Microsoft JhengHei UI" panose="020B0604030504040204" pitchFamily="34" charset="-120"/>
                <a:ea typeface="Microsoft JhengHei UI" panose="020B0604030504040204" pitchFamily="34" charset="-120"/>
              </a:defRPr>
            </a:lvl2pPr>
            <a:lvl3pPr>
              <a:defRPr sz="1600">
                <a:solidFill>
                  <a:schemeClr val="bg1"/>
                </a:solidFill>
                <a:latin typeface="Microsoft JhengHei UI" panose="020B0604030504040204" pitchFamily="34" charset="-120"/>
                <a:ea typeface="Microsoft JhengHei UI" panose="020B0604030504040204" pitchFamily="34" charset="-120"/>
              </a:defRPr>
            </a:lvl3pPr>
            <a:lvl4pPr>
              <a:defRPr sz="1400">
                <a:solidFill>
                  <a:schemeClr val="bg1"/>
                </a:solidFill>
                <a:latin typeface="Microsoft JhengHei UI" panose="020B0604030504040204" pitchFamily="34" charset="-120"/>
                <a:ea typeface="Microsoft JhengHei UI" panose="020B0604030504040204" pitchFamily="34" charset="-120"/>
              </a:defRPr>
            </a:lvl4pPr>
            <a:lvl5pPr>
              <a:defRPr sz="1400">
                <a:solidFill>
                  <a:schemeClr val="bg1"/>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16" name="圖片版面配置區 11">
            <a:extLst>
              <a:ext uri="{FF2B5EF4-FFF2-40B4-BE49-F238E27FC236}">
                <a16:creationId xmlns:a16="http://schemas.microsoft.com/office/drawing/2014/main" id="{429030D9-F540-4B24-AA27-17B8726068F1}"/>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4127674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小組內容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5" name="矩形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154680"/>
            <a:ext cx="12192000" cy="37033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F6365A0-8E3B-458A-880B-7782DA5D5B64}"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8873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3" name="文字版面配置區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11049" y="4355957"/>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24" name="文字版面配置區 11">
            <a:extLst>
              <a:ext uri="{FF2B5EF4-FFF2-40B4-BE49-F238E27FC236}">
                <a16:creationId xmlns:a16="http://schemas.microsoft.com/office/drawing/2014/main" id="{BED0DB43-ABA6-4E0E-BA64-F6DBD79467F6}"/>
              </a:ext>
            </a:extLst>
          </p:cNvPr>
          <p:cNvSpPr>
            <a:spLocks noGrp="1"/>
          </p:cNvSpPr>
          <p:nvPr>
            <p:ph type="body" sz="quarter" idx="53"/>
          </p:nvPr>
        </p:nvSpPr>
        <p:spPr>
          <a:xfrm>
            <a:off x="4711049" y="4736849"/>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8" name="文字版面配置區 11">
            <a:extLst>
              <a:ext uri="{FF2B5EF4-FFF2-40B4-BE49-F238E27FC236}">
                <a16:creationId xmlns:a16="http://schemas.microsoft.com/office/drawing/2014/main" id="{5294241C-27BC-4F81-86AC-BB6A1B6C317E}"/>
              </a:ext>
            </a:extLst>
          </p:cNvPr>
          <p:cNvSpPr>
            <a:spLocks noGrp="1"/>
          </p:cNvSpPr>
          <p:nvPr>
            <p:ph type="body" sz="quarter" idx="54"/>
          </p:nvPr>
        </p:nvSpPr>
        <p:spPr>
          <a:xfrm>
            <a:off x="4711049" y="5004864"/>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1" name="圖片版面配置區 10">
            <a:extLst>
              <a:ext uri="{FF2B5EF4-FFF2-40B4-BE49-F238E27FC236}">
                <a16:creationId xmlns:a16="http://schemas.microsoft.com/office/drawing/2014/main" id="{FA998E5C-D637-4A1F-9056-73766B04FE2B}"/>
              </a:ext>
            </a:extLst>
          </p:cNvPr>
          <p:cNvSpPr>
            <a:spLocks noGrp="1"/>
          </p:cNvSpPr>
          <p:nvPr>
            <p:ph type="pic" sz="quarter" idx="55"/>
          </p:nvPr>
        </p:nvSpPr>
        <p:spPr>
          <a:xfrm>
            <a:off x="5145170" y="2212908"/>
            <a:ext cx="1901952" cy="1901952"/>
          </a:xfrm>
          <a:prstGeom prst="ellipse">
            <a:avLst/>
          </a:prstGeom>
          <a:ln>
            <a:solidFill>
              <a:schemeClr val="bg2"/>
            </a:solidFill>
          </a:ln>
        </p:spPr>
        <p:txBody>
          <a:bodyPr rtlCol="0" anchor="ctr" anchorCtr="0">
            <a:norm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5" name="文字版面配置區 2">
            <a:extLst>
              <a:ext uri="{FF2B5EF4-FFF2-40B4-BE49-F238E27FC236}">
                <a16:creationId xmlns:a16="http://schemas.microsoft.com/office/drawing/2014/main" id="{F89779B3-74BD-410E-8DCD-302D161A4673}"/>
              </a:ext>
            </a:extLst>
          </p:cNvPr>
          <p:cNvSpPr>
            <a:spLocks noGrp="1"/>
          </p:cNvSpPr>
          <p:nvPr>
            <p:ph type="body" idx="56" hasCustomPrompt="1"/>
          </p:nvPr>
        </p:nvSpPr>
        <p:spPr>
          <a:xfrm>
            <a:off x="8147243" y="4357953"/>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26" name="文字版面配置區 11">
            <a:extLst>
              <a:ext uri="{FF2B5EF4-FFF2-40B4-BE49-F238E27FC236}">
                <a16:creationId xmlns:a16="http://schemas.microsoft.com/office/drawing/2014/main" id="{B367781E-9C82-4788-A807-0111EF793B63}"/>
              </a:ext>
            </a:extLst>
          </p:cNvPr>
          <p:cNvSpPr>
            <a:spLocks noGrp="1"/>
          </p:cNvSpPr>
          <p:nvPr>
            <p:ph type="body" sz="quarter" idx="57"/>
          </p:nvPr>
        </p:nvSpPr>
        <p:spPr>
          <a:xfrm>
            <a:off x="8147243" y="4738845"/>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9" name="文字版面配置區 11">
            <a:extLst>
              <a:ext uri="{FF2B5EF4-FFF2-40B4-BE49-F238E27FC236}">
                <a16:creationId xmlns:a16="http://schemas.microsoft.com/office/drawing/2014/main" id="{C5484CD3-57F0-46B6-96E6-54BDB7A030D4}"/>
              </a:ext>
            </a:extLst>
          </p:cNvPr>
          <p:cNvSpPr>
            <a:spLocks noGrp="1"/>
          </p:cNvSpPr>
          <p:nvPr>
            <p:ph type="body" sz="quarter" idx="58"/>
          </p:nvPr>
        </p:nvSpPr>
        <p:spPr>
          <a:xfrm>
            <a:off x="8147243" y="5006860"/>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0" name="圖片版面配置區 10">
            <a:extLst>
              <a:ext uri="{FF2B5EF4-FFF2-40B4-BE49-F238E27FC236}">
                <a16:creationId xmlns:a16="http://schemas.microsoft.com/office/drawing/2014/main" id="{383DFDF4-9A8E-4653-9207-FC82A7B603A9}"/>
              </a:ext>
            </a:extLst>
          </p:cNvPr>
          <p:cNvSpPr>
            <a:spLocks noGrp="1"/>
          </p:cNvSpPr>
          <p:nvPr>
            <p:ph type="pic" sz="quarter" idx="59"/>
          </p:nvPr>
        </p:nvSpPr>
        <p:spPr>
          <a:xfrm>
            <a:off x="8580060" y="2212908"/>
            <a:ext cx="1901952" cy="1901952"/>
          </a:xfrm>
          <a:prstGeom prst="ellipse">
            <a:avLst/>
          </a:prstGeom>
          <a:ln>
            <a:solidFill>
              <a:schemeClr val="bg2"/>
            </a:solidFill>
          </a:ln>
        </p:spPr>
        <p:txBody>
          <a:bodyPr rtlCol="0" anchor="ctr" anchorCtr="0">
            <a:norm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31" name="文字版面配置區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1272438" y="4372425"/>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32" name="文字版面配置區 11">
            <a:extLst>
              <a:ext uri="{FF2B5EF4-FFF2-40B4-BE49-F238E27FC236}">
                <a16:creationId xmlns:a16="http://schemas.microsoft.com/office/drawing/2014/main" id="{57610FCE-66D7-48F6-8133-2F14CEABF03C}"/>
              </a:ext>
            </a:extLst>
          </p:cNvPr>
          <p:cNvSpPr>
            <a:spLocks noGrp="1"/>
          </p:cNvSpPr>
          <p:nvPr>
            <p:ph type="body" sz="quarter" idx="61"/>
          </p:nvPr>
        </p:nvSpPr>
        <p:spPr>
          <a:xfrm>
            <a:off x="1272438" y="4753317"/>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3" name="文字版面配置區 11">
            <a:extLst>
              <a:ext uri="{FF2B5EF4-FFF2-40B4-BE49-F238E27FC236}">
                <a16:creationId xmlns:a16="http://schemas.microsoft.com/office/drawing/2014/main" id="{A582499F-142E-436A-931B-C9E57565DF2F}"/>
              </a:ext>
            </a:extLst>
          </p:cNvPr>
          <p:cNvSpPr>
            <a:spLocks noGrp="1"/>
          </p:cNvSpPr>
          <p:nvPr>
            <p:ph type="body" sz="quarter" idx="62"/>
          </p:nvPr>
        </p:nvSpPr>
        <p:spPr>
          <a:xfrm>
            <a:off x="1272438" y="5021332"/>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4" name="圖片版面配置區 10">
            <a:extLst>
              <a:ext uri="{FF2B5EF4-FFF2-40B4-BE49-F238E27FC236}">
                <a16:creationId xmlns:a16="http://schemas.microsoft.com/office/drawing/2014/main" id="{950B3CF8-BCAD-487D-A0EB-0F031B9DFEB6}"/>
              </a:ext>
            </a:extLst>
          </p:cNvPr>
          <p:cNvSpPr>
            <a:spLocks noGrp="1"/>
          </p:cNvSpPr>
          <p:nvPr>
            <p:ph type="pic" sz="quarter" idx="63"/>
          </p:nvPr>
        </p:nvSpPr>
        <p:spPr>
          <a:xfrm>
            <a:off x="1710279" y="2212908"/>
            <a:ext cx="1901952" cy="1901952"/>
          </a:xfrm>
          <a:prstGeom prst="ellipse">
            <a:avLst/>
          </a:prstGeom>
          <a:ln>
            <a:solidFill>
              <a:schemeClr val="bg2"/>
            </a:solidFill>
          </a:ln>
        </p:spPr>
        <p:txBody>
          <a:bodyPr rtlCol="0" anchor="ctr" anchorCtr="0">
            <a:norm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36" name="圖片版面配置區 11">
            <a:extLst>
              <a:ext uri="{FF2B5EF4-FFF2-40B4-BE49-F238E27FC236}">
                <a16:creationId xmlns:a16="http://schemas.microsoft.com/office/drawing/2014/main" id="{6CAD31EE-07E0-48DC-8A30-3C3AC6285B2A}"/>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403494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小組內容和標題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80" name="矩形 79">
            <a:extLst>
              <a:ext uri="{FF2B5EF4-FFF2-40B4-BE49-F238E27FC236}">
                <a16:creationId xmlns:a16="http://schemas.microsoft.com/office/drawing/2014/main" id="{067B149A-3C8A-48D5-A7CF-D900619C493B}"/>
              </a:ext>
            </a:extLst>
          </p:cNvPr>
          <p:cNvSpPr/>
          <p:nvPr userDrawn="1"/>
        </p:nvSpPr>
        <p:spPr>
          <a:xfrm>
            <a:off x="0" y="4749"/>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2368296"/>
            <a:ext cx="12192000" cy="44897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2AB319B-23E8-47FB-A2BF-3EE5D723D9A8}"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52848"/>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1" name="文字版面配置區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53417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32" name="文字版面配置區 11">
            <a:extLst>
              <a:ext uri="{FF2B5EF4-FFF2-40B4-BE49-F238E27FC236}">
                <a16:creationId xmlns:a16="http://schemas.microsoft.com/office/drawing/2014/main" id="{57610FCE-66D7-48F6-8133-2F14CEABF03C}"/>
              </a:ext>
            </a:extLst>
          </p:cNvPr>
          <p:cNvSpPr>
            <a:spLocks noGrp="1"/>
          </p:cNvSpPr>
          <p:nvPr>
            <p:ph type="body" sz="quarter" idx="61"/>
          </p:nvPr>
        </p:nvSpPr>
        <p:spPr>
          <a:xfrm>
            <a:off x="253417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4" name="圖片版面配置區 10">
            <a:extLst>
              <a:ext uri="{FF2B5EF4-FFF2-40B4-BE49-F238E27FC236}">
                <a16:creationId xmlns:a16="http://schemas.microsoft.com/office/drawing/2014/main" id="{950B3CF8-BCAD-487D-A0EB-0F031B9DFEB6}"/>
              </a:ext>
            </a:extLst>
          </p:cNvPr>
          <p:cNvSpPr>
            <a:spLocks noGrp="1"/>
          </p:cNvSpPr>
          <p:nvPr>
            <p:ph type="pic" sz="quarter" idx="63"/>
          </p:nvPr>
        </p:nvSpPr>
        <p:spPr>
          <a:xfrm>
            <a:off x="120700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44" name="文字版面配置區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6072016"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45" name="文字版面配置區 11">
            <a:extLst>
              <a:ext uri="{FF2B5EF4-FFF2-40B4-BE49-F238E27FC236}">
                <a16:creationId xmlns:a16="http://schemas.microsoft.com/office/drawing/2014/main" id="{FA001AE7-4E42-42A6-9347-729901FA288B}"/>
              </a:ext>
            </a:extLst>
          </p:cNvPr>
          <p:cNvSpPr>
            <a:spLocks noGrp="1"/>
          </p:cNvSpPr>
          <p:nvPr>
            <p:ph type="body" sz="quarter" idx="72"/>
          </p:nvPr>
        </p:nvSpPr>
        <p:spPr>
          <a:xfrm>
            <a:off x="6072016"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46" name="圖片版面配置區 10">
            <a:extLst>
              <a:ext uri="{FF2B5EF4-FFF2-40B4-BE49-F238E27FC236}">
                <a16:creationId xmlns:a16="http://schemas.microsoft.com/office/drawing/2014/main" id="{C3CA770E-AF5C-412A-8286-39C2516C33FB}"/>
              </a:ext>
            </a:extLst>
          </p:cNvPr>
          <p:cNvSpPr>
            <a:spLocks noGrp="1"/>
          </p:cNvSpPr>
          <p:nvPr>
            <p:ph type="pic" sz="quarter" idx="73"/>
          </p:nvPr>
        </p:nvSpPr>
        <p:spPr>
          <a:xfrm>
            <a:off x="4744851"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50" name="文字版面配置區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51622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51" name="文字版面配置區 11">
            <a:extLst>
              <a:ext uri="{FF2B5EF4-FFF2-40B4-BE49-F238E27FC236}">
                <a16:creationId xmlns:a16="http://schemas.microsoft.com/office/drawing/2014/main" id="{2222413B-A6E3-48FA-8BD0-7B34247C7881}"/>
              </a:ext>
            </a:extLst>
          </p:cNvPr>
          <p:cNvSpPr>
            <a:spLocks noGrp="1"/>
          </p:cNvSpPr>
          <p:nvPr>
            <p:ph type="body" sz="quarter" idx="75"/>
          </p:nvPr>
        </p:nvSpPr>
        <p:spPr>
          <a:xfrm>
            <a:off x="951622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52" name="圖片版面配置區 10">
            <a:extLst>
              <a:ext uri="{FF2B5EF4-FFF2-40B4-BE49-F238E27FC236}">
                <a16:creationId xmlns:a16="http://schemas.microsoft.com/office/drawing/2014/main" id="{6F69DD81-BD33-4878-BE6B-E6252B0E4610}"/>
              </a:ext>
            </a:extLst>
          </p:cNvPr>
          <p:cNvSpPr>
            <a:spLocks noGrp="1"/>
          </p:cNvSpPr>
          <p:nvPr>
            <p:ph type="pic" sz="quarter" idx="76"/>
          </p:nvPr>
        </p:nvSpPr>
        <p:spPr>
          <a:xfrm>
            <a:off x="818905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71" name="文字版面配置區 2">
            <a:extLst>
              <a:ext uri="{FF2B5EF4-FFF2-40B4-BE49-F238E27FC236}">
                <a16:creationId xmlns:a16="http://schemas.microsoft.com/office/drawing/2014/main" id="{F7F53399-AF88-4B19-8C26-1A63E023245D}"/>
              </a:ext>
            </a:extLst>
          </p:cNvPr>
          <p:cNvSpPr>
            <a:spLocks noGrp="1"/>
          </p:cNvSpPr>
          <p:nvPr>
            <p:ph type="body" idx="77" hasCustomPrompt="1"/>
          </p:nvPr>
        </p:nvSpPr>
        <p:spPr>
          <a:xfrm>
            <a:off x="253417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72" name="文字版面配置區 11">
            <a:extLst>
              <a:ext uri="{FF2B5EF4-FFF2-40B4-BE49-F238E27FC236}">
                <a16:creationId xmlns:a16="http://schemas.microsoft.com/office/drawing/2014/main" id="{CCEF4D60-F822-4C96-86FD-DE22EF496C76}"/>
              </a:ext>
            </a:extLst>
          </p:cNvPr>
          <p:cNvSpPr>
            <a:spLocks noGrp="1"/>
          </p:cNvSpPr>
          <p:nvPr>
            <p:ph type="body" sz="quarter" idx="78"/>
          </p:nvPr>
        </p:nvSpPr>
        <p:spPr>
          <a:xfrm>
            <a:off x="253417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73" name="圖片版面配置區 10">
            <a:extLst>
              <a:ext uri="{FF2B5EF4-FFF2-40B4-BE49-F238E27FC236}">
                <a16:creationId xmlns:a16="http://schemas.microsoft.com/office/drawing/2014/main" id="{B4A9AE49-2C61-49A9-BBAB-B10B7982EF05}"/>
              </a:ext>
            </a:extLst>
          </p:cNvPr>
          <p:cNvSpPr>
            <a:spLocks noGrp="1"/>
          </p:cNvSpPr>
          <p:nvPr>
            <p:ph type="pic" sz="quarter" idx="79"/>
          </p:nvPr>
        </p:nvSpPr>
        <p:spPr>
          <a:xfrm>
            <a:off x="120700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74" name="文字版面配置區 2">
            <a:extLst>
              <a:ext uri="{FF2B5EF4-FFF2-40B4-BE49-F238E27FC236}">
                <a16:creationId xmlns:a16="http://schemas.microsoft.com/office/drawing/2014/main" id="{59FC5F10-BCA0-4110-AEDF-4A9729F7FDF3}"/>
              </a:ext>
            </a:extLst>
          </p:cNvPr>
          <p:cNvSpPr>
            <a:spLocks noGrp="1"/>
          </p:cNvSpPr>
          <p:nvPr>
            <p:ph type="body" idx="80" hasCustomPrompt="1"/>
          </p:nvPr>
        </p:nvSpPr>
        <p:spPr>
          <a:xfrm>
            <a:off x="6072016"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75" name="文字版面配置區 11">
            <a:extLst>
              <a:ext uri="{FF2B5EF4-FFF2-40B4-BE49-F238E27FC236}">
                <a16:creationId xmlns:a16="http://schemas.microsoft.com/office/drawing/2014/main" id="{D74DE44D-21EB-4B7D-A729-0564A65C12D5}"/>
              </a:ext>
            </a:extLst>
          </p:cNvPr>
          <p:cNvSpPr>
            <a:spLocks noGrp="1"/>
          </p:cNvSpPr>
          <p:nvPr>
            <p:ph type="body" sz="quarter" idx="81"/>
          </p:nvPr>
        </p:nvSpPr>
        <p:spPr>
          <a:xfrm>
            <a:off x="6072016"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76" name="圖片版面配置區 10">
            <a:extLst>
              <a:ext uri="{FF2B5EF4-FFF2-40B4-BE49-F238E27FC236}">
                <a16:creationId xmlns:a16="http://schemas.microsoft.com/office/drawing/2014/main" id="{9F70A0CC-AF4B-47BB-A8FA-067E7844751E}"/>
              </a:ext>
            </a:extLst>
          </p:cNvPr>
          <p:cNvSpPr>
            <a:spLocks noGrp="1"/>
          </p:cNvSpPr>
          <p:nvPr>
            <p:ph type="pic" sz="quarter" idx="82"/>
          </p:nvPr>
        </p:nvSpPr>
        <p:spPr>
          <a:xfrm>
            <a:off x="4744851"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77" name="文字版面配置區 2">
            <a:extLst>
              <a:ext uri="{FF2B5EF4-FFF2-40B4-BE49-F238E27FC236}">
                <a16:creationId xmlns:a16="http://schemas.microsoft.com/office/drawing/2014/main" id="{9F607D0D-855E-4436-857B-20E66E881082}"/>
              </a:ext>
            </a:extLst>
          </p:cNvPr>
          <p:cNvSpPr>
            <a:spLocks noGrp="1"/>
          </p:cNvSpPr>
          <p:nvPr>
            <p:ph type="body" idx="83" hasCustomPrompt="1"/>
          </p:nvPr>
        </p:nvSpPr>
        <p:spPr>
          <a:xfrm>
            <a:off x="951622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78" name="文字版面配置區 11">
            <a:extLst>
              <a:ext uri="{FF2B5EF4-FFF2-40B4-BE49-F238E27FC236}">
                <a16:creationId xmlns:a16="http://schemas.microsoft.com/office/drawing/2014/main" id="{10099025-C128-45B2-90F6-5ABA8380C6C8}"/>
              </a:ext>
            </a:extLst>
          </p:cNvPr>
          <p:cNvSpPr>
            <a:spLocks noGrp="1"/>
          </p:cNvSpPr>
          <p:nvPr>
            <p:ph type="body" sz="quarter" idx="84"/>
          </p:nvPr>
        </p:nvSpPr>
        <p:spPr>
          <a:xfrm>
            <a:off x="951622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79" name="圖片版面配置區 10">
            <a:extLst>
              <a:ext uri="{FF2B5EF4-FFF2-40B4-BE49-F238E27FC236}">
                <a16:creationId xmlns:a16="http://schemas.microsoft.com/office/drawing/2014/main" id="{019F774E-7063-44F5-AE2D-146FCBD9B4C4}"/>
              </a:ext>
            </a:extLst>
          </p:cNvPr>
          <p:cNvSpPr>
            <a:spLocks noGrp="1"/>
          </p:cNvSpPr>
          <p:nvPr>
            <p:ph type="pic" sz="quarter" idx="85"/>
          </p:nvPr>
        </p:nvSpPr>
        <p:spPr>
          <a:xfrm>
            <a:off x="818905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81" name="圖片版面配置區 11">
            <a:extLst>
              <a:ext uri="{FF2B5EF4-FFF2-40B4-BE49-F238E27FC236}">
                <a16:creationId xmlns:a16="http://schemas.microsoft.com/office/drawing/2014/main" id="{FA89EF75-E798-40D3-897E-2FAC5108B5A5}"/>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209690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含標誌的章節標題">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9" name="矩形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atin typeface="Microsoft JhengHei UI" panose="020B0604030504040204" pitchFamily="34" charset="-120"/>
                <a:ea typeface="Microsoft JhengHei UI" panose="020B0604030504040204" pitchFamily="34" charset="-120"/>
              </a:defRPr>
            </a:lvl1pPr>
          </a:lstStyle>
          <a:p>
            <a:pPr rtl="0"/>
            <a:r>
              <a:rPr lang="zh-TW" altLang="en-US" noProof="0"/>
              <a:t>簡報標題</a:t>
            </a:r>
          </a:p>
        </p:txBody>
      </p:sp>
      <p:sp>
        <p:nvSpPr>
          <p:cNvPr id="10" name="圖片版面配置區 11">
            <a:extLst>
              <a:ext uri="{FF2B5EF4-FFF2-40B4-BE49-F238E27FC236}">
                <a16:creationId xmlns:a16="http://schemas.microsoft.com/office/drawing/2014/main" id="{2B65509E-400D-48FF-845C-D88E53CDAF9C}"/>
              </a:ext>
            </a:extLst>
          </p:cNvPr>
          <p:cNvSpPr>
            <a:spLocks noGrp="1"/>
          </p:cNvSpPr>
          <p:nvPr>
            <p:ph type="pic" sz="quarter" idx="13"/>
          </p:nvPr>
        </p:nvSpPr>
        <p:spPr>
          <a:xfrm>
            <a:off x="8965413" y="851603"/>
            <a:ext cx="2386800" cy="486000"/>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1" name="副標題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此爲副標題</a:t>
            </a:r>
          </a:p>
        </p:txBody>
      </p:sp>
    </p:spTree>
    <p:extLst>
      <p:ext uri="{BB962C8B-B14F-4D97-AF65-F5344CB8AC3E}">
        <p14:creationId xmlns:p14="http://schemas.microsoft.com/office/powerpoint/2010/main" val="3420951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圖表標題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43" name="矩形 42">
            <a:extLst>
              <a:ext uri="{FF2B5EF4-FFF2-40B4-BE49-F238E27FC236}">
                <a16:creationId xmlns:a16="http://schemas.microsoft.com/office/drawing/2014/main" id="{A4A87ED0-1555-4955-AB1F-016220F037D5}"/>
              </a:ext>
            </a:extLst>
          </p:cNvPr>
          <p:cNvSpPr/>
          <p:nvPr userDrawn="1"/>
        </p:nvSpPr>
        <p:spPr>
          <a:xfrm>
            <a:off x="0" y="-24971"/>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2660904"/>
            <a:ext cx="12192000" cy="419709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5335C65-0C9A-4765-8D91-04B3CDC7039D}"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31" name="文字版面配置區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5389917"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32" name="文字版面配置區 11">
            <a:extLst>
              <a:ext uri="{FF2B5EF4-FFF2-40B4-BE49-F238E27FC236}">
                <a16:creationId xmlns:a16="http://schemas.microsoft.com/office/drawing/2014/main" id="{57610FCE-66D7-48F6-8133-2F14CEABF03C}"/>
              </a:ext>
            </a:extLst>
          </p:cNvPr>
          <p:cNvSpPr>
            <a:spLocks noGrp="1"/>
          </p:cNvSpPr>
          <p:nvPr>
            <p:ph type="body" sz="quarter" idx="61"/>
          </p:nvPr>
        </p:nvSpPr>
        <p:spPr>
          <a:xfrm>
            <a:off x="5389917"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44" name="文字版面配置區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424934"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45" name="文字版面配置區 11">
            <a:extLst>
              <a:ext uri="{FF2B5EF4-FFF2-40B4-BE49-F238E27FC236}">
                <a16:creationId xmlns:a16="http://schemas.microsoft.com/office/drawing/2014/main" id="{FA001AE7-4E42-42A6-9347-729901FA288B}"/>
              </a:ext>
            </a:extLst>
          </p:cNvPr>
          <p:cNvSpPr>
            <a:spLocks noGrp="1"/>
          </p:cNvSpPr>
          <p:nvPr>
            <p:ph type="body" sz="quarter" idx="72"/>
          </p:nvPr>
        </p:nvSpPr>
        <p:spPr>
          <a:xfrm>
            <a:off x="7424934"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50" name="文字版面配置區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459951"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51" name="文字版面配置區 11">
            <a:extLst>
              <a:ext uri="{FF2B5EF4-FFF2-40B4-BE49-F238E27FC236}">
                <a16:creationId xmlns:a16="http://schemas.microsoft.com/office/drawing/2014/main" id="{2222413B-A6E3-48FA-8BD0-7B34247C7881}"/>
              </a:ext>
            </a:extLst>
          </p:cNvPr>
          <p:cNvSpPr>
            <a:spLocks noGrp="1"/>
          </p:cNvSpPr>
          <p:nvPr>
            <p:ph type="body" sz="quarter" idx="75"/>
          </p:nvPr>
        </p:nvSpPr>
        <p:spPr>
          <a:xfrm>
            <a:off x="9459951"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9" name="文字版面配置區 2">
            <a:extLst>
              <a:ext uri="{FF2B5EF4-FFF2-40B4-BE49-F238E27FC236}">
                <a16:creationId xmlns:a16="http://schemas.microsoft.com/office/drawing/2014/main" id="{4D76DCFE-3432-4A5F-955D-7561AB292330}"/>
              </a:ext>
            </a:extLst>
          </p:cNvPr>
          <p:cNvSpPr>
            <a:spLocks noGrp="1"/>
          </p:cNvSpPr>
          <p:nvPr>
            <p:ph type="body" idx="76" hasCustomPrompt="1"/>
          </p:nvPr>
        </p:nvSpPr>
        <p:spPr>
          <a:xfrm>
            <a:off x="5389917"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30" name="文字版面配置區 11">
            <a:extLst>
              <a:ext uri="{FF2B5EF4-FFF2-40B4-BE49-F238E27FC236}">
                <a16:creationId xmlns:a16="http://schemas.microsoft.com/office/drawing/2014/main" id="{11F291FA-EABF-4C0D-AF94-B7A47A81ECED}"/>
              </a:ext>
            </a:extLst>
          </p:cNvPr>
          <p:cNvSpPr>
            <a:spLocks noGrp="1"/>
          </p:cNvSpPr>
          <p:nvPr>
            <p:ph type="body" sz="quarter" idx="77"/>
          </p:nvPr>
        </p:nvSpPr>
        <p:spPr>
          <a:xfrm>
            <a:off x="5389917"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3" name="文字版面配置區 2">
            <a:extLst>
              <a:ext uri="{FF2B5EF4-FFF2-40B4-BE49-F238E27FC236}">
                <a16:creationId xmlns:a16="http://schemas.microsoft.com/office/drawing/2014/main" id="{922A983C-97ED-4D4F-90B9-78A07353BC8F}"/>
              </a:ext>
            </a:extLst>
          </p:cNvPr>
          <p:cNvSpPr>
            <a:spLocks noGrp="1"/>
          </p:cNvSpPr>
          <p:nvPr>
            <p:ph type="body" idx="78" hasCustomPrompt="1"/>
          </p:nvPr>
        </p:nvSpPr>
        <p:spPr>
          <a:xfrm>
            <a:off x="7424934"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35" name="文字版面配置區 11">
            <a:extLst>
              <a:ext uri="{FF2B5EF4-FFF2-40B4-BE49-F238E27FC236}">
                <a16:creationId xmlns:a16="http://schemas.microsoft.com/office/drawing/2014/main" id="{FD1E7350-7D86-49FC-8701-EE982A922CD1}"/>
              </a:ext>
            </a:extLst>
          </p:cNvPr>
          <p:cNvSpPr>
            <a:spLocks noGrp="1"/>
          </p:cNvSpPr>
          <p:nvPr>
            <p:ph type="body" sz="quarter" idx="79"/>
          </p:nvPr>
        </p:nvSpPr>
        <p:spPr>
          <a:xfrm>
            <a:off x="7424934"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6" name="文字版面配置區 2">
            <a:extLst>
              <a:ext uri="{FF2B5EF4-FFF2-40B4-BE49-F238E27FC236}">
                <a16:creationId xmlns:a16="http://schemas.microsoft.com/office/drawing/2014/main" id="{BD11603C-59B8-4FC2-97A6-FA9D7C86E67F}"/>
              </a:ext>
            </a:extLst>
          </p:cNvPr>
          <p:cNvSpPr>
            <a:spLocks noGrp="1"/>
          </p:cNvSpPr>
          <p:nvPr>
            <p:ph type="body" idx="80" hasCustomPrompt="1"/>
          </p:nvPr>
        </p:nvSpPr>
        <p:spPr>
          <a:xfrm>
            <a:off x="9459951"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37" name="文字版面配置區 11">
            <a:extLst>
              <a:ext uri="{FF2B5EF4-FFF2-40B4-BE49-F238E27FC236}">
                <a16:creationId xmlns:a16="http://schemas.microsoft.com/office/drawing/2014/main" id="{6E490732-5FB8-4E3E-9D69-E5406F92F7FB}"/>
              </a:ext>
            </a:extLst>
          </p:cNvPr>
          <p:cNvSpPr>
            <a:spLocks noGrp="1"/>
          </p:cNvSpPr>
          <p:nvPr>
            <p:ph type="body" sz="quarter" idx="81"/>
          </p:nvPr>
        </p:nvSpPr>
        <p:spPr>
          <a:xfrm>
            <a:off x="9459951"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9" name="矩形 8">
            <a:extLst>
              <a:ext uri="{FF2B5EF4-FFF2-40B4-BE49-F238E27FC236}">
                <a16:creationId xmlns:a16="http://schemas.microsoft.com/office/drawing/2014/main" id="{E86A0EC4-BC37-4FC9-9F26-E3C1334A4C34}"/>
              </a:ext>
            </a:extLst>
          </p:cNvPr>
          <p:cNvSpPr/>
          <p:nvPr userDrawn="1"/>
        </p:nvSpPr>
        <p:spPr>
          <a:xfrm>
            <a:off x="5381032" y="3305997"/>
            <a:ext cx="265176" cy="266400"/>
          </a:xfrm>
          <a:prstGeom prst="rect">
            <a:avLst/>
          </a:prstGeom>
          <a:solidFill>
            <a:srgbClr val="2146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8" name="矩形 37">
            <a:extLst>
              <a:ext uri="{FF2B5EF4-FFF2-40B4-BE49-F238E27FC236}">
                <a16:creationId xmlns:a16="http://schemas.microsoft.com/office/drawing/2014/main" id="{81BD5238-9183-4891-90FE-BFADE39D52EE}"/>
              </a:ext>
            </a:extLst>
          </p:cNvPr>
          <p:cNvSpPr/>
          <p:nvPr userDrawn="1"/>
        </p:nvSpPr>
        <p:spPr>
          <a:xfrm>
            <a:off x="7416049" y="3305997"/>
            <a:ext cx="265176" cy="26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9" name="矩形 38">
            <a:extLst>
              <a:ext uri="{FF2B5EF4-FFF2-40B4-BE49-F238E27FC236}">
                <a16:creationId xmlns:a16="http://schemas.microsoft.com/office/drawing/2014/main" id="{92B2D4CE-3326-4F5C-847C-7ADD21460FA5}"/>
              </a:ext>
            </a:extLst>
          </p:cNvPr>
          <p:cNvSpPr/>
          <p:nvPr userDrawn="1"/>
        </p:nvSpPr>
        <p:spPr>
          <a:xfrm>
            <a:off x="9451066" y="3305997"/>
            <a:ext cx="265176" cy="26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40" name="矩形 39">
            <a:extLst>
              <a:ext uri="{FF2B5EF4-FFF2-40B4-BE49-F238E27FC236}">
                <a16:creationId xmlns:a16="http://schemas.microsoft.com/office/drawing/2014/main" id="{CBFBD00C-155A-4E35-84F8-6154CA214B93}"/>
              </a:ext>
            </a:extLst>
          </p:cNvPr>
          <p:cNvSpPr/>
          <p:nvPr userDrawn="1"/>
        </p:nvSpPr>
        <p:spPr>
          <a:xfrm>
            <a:off x="5381032" y="4401622"/>
            <a:ext cx="265176" cy="26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41" name="矩形 40">
            <a:extLst>
              <a:ext uri="{FF2B5EF4-FFF2-40B4-BE49-F238E27FC236}">
                <a16:creationId xmlns:a16="http://schemas.microsoft.com/office/drawing/2014/main" id="{B80A9D06-023A-4BEC-A29D-DB94D1C5D09B}"/>
              </a:ext>
            </a:extLst>
          </p:cNvPr>
          <p:cNvSpPr/>
          <p:nvPr userDrawn="1"/>
        </p:nvSpPr>
        <p:spPr>
          <a:xfrm>
            <a:off x="7416049" y="4401622"/>
            <a:ext cx="265176" cy="266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42" name="矩形 41">
            <a:extLst>
              <a:ext uri="{FF2B5EF4-FFF2-40B4-BE49-F238E27FC236}">
                <a16:creationId xmlns:a16="http://schemas.microsoft.com/office/drawing/2014/main" id="{B7783EDA-47B1-4EE9-9DF1-72DA4FBB6EBB}"/>
              </a:ext>
            </a:extLst>
          </p:cNvPr>
          <p:cNvSpPr/>
          <p:nvPr userDrawn="1"/>
        </p:nvSpPr>
        <p:spPr>
          <a:xfrm>
            <a:off x="9451066" y="4401622"/>
            <a:ext cx="265176" cy="26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2" name="圖表版面配置區 11">
            <a:extLst>
              <a:ext uri="{FF2B5EF4-FFF2-40B4-BE49-F238E27FC236}">
                <a16:creationId xmlns:a16="http://schemas.microsoft.com/office/drawing/2014/main" id="{0A6297C2-03D3-4827-8174-BFCF830BF105}"/>
              </a:ext>
            </a:extLst>
          </p:cNvPr>
          <p:cNvSpPr>
            <a:spLocks noGrp="1"/>
          </p:cNvSpPr>
          <p:nvPr>
            <p:ph type="chart" sz="quarter" idx="82"/>
          </p:nvPr>
        </p:nvSpPr>
        <p:spPr>
          <a:xfrm>
            <a:off x="839788" y="2039527"/>
            <a:ext cx="4110037" cy="3284948"/>
          </a:xfrm>
        </p:spPr>
        <p:txBody>
          <a:bodyPr rtlCol="0" anchor="ctr" anchorCtr="0">
            <a:norm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按一下圖示以新增圖表</a:t>
            </a:r>
          </a:p>
        </p:txBody>
      </p:sp>
      <p:sp>
        <p:nvSpPr>
          <p:cNvPr id="47" name="圖片版面配置區 11">
            <a:extLst>
              <a:ext uri="{FF2B5EF4-FFF2-40B4-BE49-F238E27FC236}">
                <a16:creationId xmlns:a16="http://schemas.microsoft.com/office/drawing/2014/main" id="{99F0FD6D-EAFC-4719-A178-145AF6E907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3468315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兩個內容文字版面配置">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3" name="矩形 12">
            <a:extLst>
              <a:ext uri="{FF2B5EF4-FFF2-40B4-BE49-F238E27FC236}">
                <a16:creationId xmlns:a16="http://schemas.microsoft.com/office/drawing/2014/main" id="{3B142097-9D10-4804-A189-9D860F05AC59}"/>
              </a:ext>
            </a:extLst>
          </p:cNvPr>
          <p:cNvSpPr/>
          <p:nvPr userDrawn="1"/>
        </p:nvSpPr>
        <p:spPr>
          <a:xfrm>
            <a:off x="0" y="2807208"/>
            <a:ext cx="12192000" cy="405079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5" name="日期版面配置區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0036EA5C-11BA-4210-A1F0-2F218A342A94}" type="datetime1">
              <a:rPr lang="zh-TW" altLang="en-US" noProof="0" smtClean="0"/>
              <a:t>2023/1/11</a:t>
            </a:fld>
            <a:endParaRPr lang="zh-TW" altLang="en-US" noProof="0"/>
          </a:p>
        </p:txBody>
      </p:sp>
      <p:sp>
        <p:nvSpPr>
          <p:cNvPr id="6" name="頁尾版面配置區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7" name="投影片編號版面配置區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0" name="文字預留位置 2">
            <a:extLst>
              <a:ext uri="{FF2B5EF4-FFF2-40B4-BE49-F238E27FC236}">
                <a16:creationId xmlns:a16="http://schemas.microsoft.com/office/drawing/2014/main" id="{697FFDD0-A08E-4CF1-A48B-295DE8087177}"/>
              </a:ext>
            </a:extLst>
          </p:cNvPr>
          <p:cNvSpPr>
            <a:spLocks noGrp="1"/>
          </p:cNvSpPr>
          <p:nvPr>
            <p:ph type="body" idx="1"/>
          </p:nvPr>
        </p:nvSpPr>
        <p:spPr>
          <a:xfrm>
            <a:off x="831850"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11" name="標題 1">
            <a:extLst>
              <a:ext uri="{FF2B5EF4-FFF2-40B4-BE49-F238E27FC236}">
                <a16:creationId xmlns:a16="http://schemas.microsoft.com/office/drawing/2014/main" id="{ED7430E2-DDF4-4D72-AF97-86B66F119B62}"/>
              </a:ext>
            </a:extLst>
          </p:cNvPr>
          <p:cNvSpPr>
            <a:spLocks noGrp="1"/>
          </p:cNvSpPr>
          <p:nvPr>
            <p:ph type="title"/>
          </p:nvPr>
        </p:nvSpPr>
        <p:spPr>
          <a:xfrm>
            <a:off x="838200" y="3324399"/>
            <a:ext cx="10515600" cy="636340"/>
          </a:xfrm>
        </p:spPr>
        <p:txBody>
          <a:bodyPr lIns="0" tIns="0" rIns="0" bIns="0" rtlCol="0"/>
          <a:lstStyle>
            <a:lvl1pPr>
              <a:defRPr b="1">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14" name="文字版面配置區 2">
            <a:extLst>
              <a:ext uri="{FF2B5EF4-FFF2-40B4-BE49-F238E27FC236}">
                <a16:creationId xmlns:a16="http://schemas.microsoft.com/office/drawing/2014/main" id="{A46E1E0F-4E59-4E81-9D45-686A3E2B32EC}"/>
              </a:ext>
            </a:extLst>
          </p:cNvPr>
          <p:cNvSpPr>
            <a:spLocks noGrp="1"/>
          </p:cNvSpPr>
          <p:nvPr>
            <p:ph type="body" idx="14"/>
          </p:nvPr>
        </p:nvSpPr>
        <p:spPr>
          <a:xfrm>
            <a:off x="6424947"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15" name="圖片版面配置區 11">
            <a:extLst>
              <a:ext uri="{FF2B5EF4-FFF2-40B4-BE49-F238E27FC236}">
                <a16:creationId xmlns:a16="http://schemas.microsoft.com/office/drawing/2014/main" id="{1C431EA9-1FA6-4AB8-B683-837876623C19}"/>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3388714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感謝內容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JhengHei UI" panose="020B0604030504040204" pitchFamily="34" charset="-120"/>
              <a:ea typeface="Microsoft JhengHei UI" panose="020B0604030504040204" pitchFamily="34" charset="-120"/>
            </a:endParaRPr>
          </a:p>
        </p:txBody>
      </p:sp>
      <p:sp>
        <p:nvSpPr>
          <p:cNvPr id="11" name="矩形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3CF7F729-1298-4F0B-B725-EFAD88305BF0}"/>
              </a:ext>
            </a:extLst>
          </p:cNvPr>
          <p:cNvSpPr>
            <a:spLocks noGrp="1"/>
          </p:cNvSpPr>
          <p:nvPr>
            <p:ph type="title" hasCustomPrompt="1"/>
          </p:nvPr>
        </p:nvSpPr>
        <p:spPr>
          <a:xfrm>
            <a:off x="825458" y="1514007"/>
            <a:ext cx="4585780" cy="1091078"/>
          </a:xfrm>
        </p:spPr>
        <p:txBody>
          <a:bodyPr lIns="0" tIns="0" rIns="0" bIns="0" rtlCol="0" anchor="b" anchorCtr="0">
            <a:noAutofit/>
          </a:bodyPr>
          <a:lstStyle>
            <a:lvl1pPr>
              <a:defRPr sz="5500">
                <a:latin typeface="Microsoft JhengHei UI" panose="020B0604030504040204" pitchFamily="34" charset="-120"/>
                <a:ea typeface="Microsoft JhengHei UI" panose="020B0604030504040204" pitchFamily="34" charset="-120"/>
              </a:defRPr>
            </a:lvl1pPr>
          </a:lstStyle>
          <a:p>
            <a:pPr rtl="0"/>
            <a:r>
              <a:rPr lang="zh-tw" noProof="0"/>
              <a:t>感謝您！</a:t>
            </a:r>
          </a:p>
        </p:txBody>
      </p:sp>
      <p:sp>
        <p:nvSpPr>
          <p:cNvPr id="7" name="日期版面配置區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32EF4DA-D170-4EBC-8E44-F3CE79C1D410}" type="datetime1">
              <a:rPr lang="zh-TW" altLang="en-US" smtClean="0"/>
              <a:t>2023/1/11</a:t>
            </a:fld>
            <a:endParaRPr lang="en-US" dirty="0"/>
          </a:p>
        </p:txBody>
      </p:sp>
      <p:sp>
        <p:nvSpPr>
          <p:cNvPr id="8" name="頁尾版面配置區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t>新增頁尾</a:t>
            </a:r>
          </a:p>
        </p:txBody>
      </p:sp>
      <p:sp>
        <p:nvSpPr>
          <p:cNvPr id="9" name="投影片編號版面配置區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smtClean="0"/>
              <a:pPr/>
              <a:t>‹#›</a:t>
            </a:fld>
            <a:endParaRPr lang="en-US" dirty="0"/>
          </a:p>
        </p:txBody>
      </p:sp>
      <p:sp>
        <p:nvSpPr>
          <p:cNvPr id="13" name="圖片版面配置區 11">
            <a:extLst>
              <a:ext uri="{FF2B5EF4-FFF2-40B4-BE49-F238E27FC236}">
                <a16:creationId xmlns:a16="http://schemas.microsoft.com/office/drawing/2014/main" id="{3A35B9E4-40D9-41FE-A3DD-5A314E6E0B1C}"/>
              </a:ext>
            </a:extLst>
          </p:cNvPr>
          <p:cNvSpPr>
            <a:spLocks noGrp="1"/>
          </p:cNvSpPr>
          <p:nvPr>
            <p:ph type="pic" sz="quarter" idx="14"/>
          </p:nvPr>
        </p:nvSpPr>
        <p:spPr>
          <a:xfrm>
            <a:off x="831850" y="851603"/>
            <a:ext cx="2386800" cy="486000"/>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endParaRPr lang="zh-tw" noProof="0"/>
          </a:p>
        </p:txBody>
      </p:sp>
      <p:sp>
        <p:nvSpPr>
          <p:cNvPr id="12" name="文字版面配置區 3">
            <a:extLst>
              <a:ext uri="{FF2B5EF4-FFF2-40B4-BE49-F238E27FC236}">
                <a16:creationId xmlns:a16="http://schemas.microsoft.com/office/drawing/2014/main" id="{F1815864-FC8F-40F2-AB2F-2E8B29A59E1C}"/>
              </a:ext>
            </a:extLst>
          </p:cNvPr>
          <p:cNvSpPr>
            <a:spLocks noGrp="1"/>
          </p:cNvSpPr>
          <p:nvPr>
            <p:ph type="body" sz="quarter" idx="15" hasCustomPrompt="1"/>
          </p:nvPr>
        </p:nvSpPr>
        <p:spPr>
          <a:xfrm>
            <a:off x="825335" y="3132086"/>
            <a:ext cx="4586288" cy="509472"/>
          </a:xfrm>
        </p:spPr>
        <p:txBody>
          <a:bodyPr lIns="0" tIns="0" rIns="0" bIns="0" rtlCol="0">
            <a:noAutofit/>
          </a:bodyPr>
          <a:lstStyle>
            <a:lvl1pPr marL="0" indent="0">
              <a:buNone/>
              <a:defRPr sz="36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zh-tw" noProof="0"/>
              <a:t>費邦良</a:t>
            </a:r>
          </a:p>
        </p:txBody>
      </p:sp>
      <p:sp>
        <p:nvSpPr>
          <p:cNvPr id="14" name="文字版面配置區 3">
            <a:extLst>
              <a:ext uri="{FF2B5EF4-FFF2-40B4-BE49-F238E27FC236}">
                <a16:creationId xmlns:a16="http://schemas.microsoft.com/office/drawing/2014/main" id="{EF892DC1-71DA-42B0-9222-A94944D56D86}"/>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zh-tw" noProof="0"/>
              <a:t>電話：</a:t>
            </a:r>
          </a:p>
        </p:txBody>
      </p:sp>
      <p:sp>
        <p:nvSpPr>
          <p:cNvPr id="15" name="文字版面配置區 3">
            <a:extLst>
              <a:ext uri="{FF2B5EF4-FFF2-40B4-BE49-F238E27FC236}">
                <a16:creationId xmlns:a16="http://schemas.microsoft.com/office/drawing/2014/main" id="{0717FFFD-9D64-40AB-9C05-B5348E9B83FE}"/>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800" b="0">
                <a:solidFill>
                  <a:schemeClr val="bg1"/>
                </a:solidFill>
                <a:latin typeface="Microsoft JhengHei UI" panose="020B0604030504040204" pitchFamily="34" charset="-120"/>
                <a:ea typeface="Microsoft JhengHei UI" panose="020B0604030504040204" pitchFamily="34" charset="-12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zh-tw" noProof="0"/>
              <a:t>208-555-0183</a:t>
            </a:r>
          </a:p>
        </p:txBody>
      </p:sp>
      <p:sp>
        <p:nvSpPr>
          <p:cNvPr id="16" name="文字版面配置區 3">
            <a:extLst>
              <a:ext uri="{FF2B5EF4-FFF2-40B4-BE49-F238E27FC236}">
                <a16:creationId xmlns:a16="http://schemas.microsoft.com/office/drawing/2014/main" id="{FD85ADCA-D658-49E9-B312-5F5BFFDF252B}"/>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sz="17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zh-tw" noProof="0"/>
              <a:t>電子郵件：</a:t>
            </a:r>
          </a:p>
        </p:txBody>
      </p:sp>
      <p:sp>
        <p:nvSpPr>
          <p:cNvPr id="17" name="文字版面配置區 3">
            <a:extLst>
              <a:ext uri="{FF2B5EF4-FFF2-40B4-BE49-F238E27FC236}">
                <a16:creationId xmlns:a16="http://schemas.microsoft.com/office/drawing/2014/main" id="{D200E180-BBC5-45C4-B9FE-291D676739E2}"/>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800" b="0">
                <a:solidFill>
                  <a:schemeClr val="bg1"/>
                </a:solidFill>
                <a:latin typeface="Microsoft JhengHei UI" panose="020B0604030504040204" pitchFamily="34" charset="-120"/>
                <a:ea typeface="Microsoft JhengHei UI" panose="020B0604030504040204" pitchFamily="34" charset="-12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zh-tw" noProof="0"/>
              <a:t>alaan@fineartschool.net</a:t>
            </a:r>
          </a:p>
        </p:txBody>
      </p:sp>
      <p:sp>
        <p:nvSpPr>
          <p:cNvPr id="18" name="文字版面配置區 3">
            <a:extLst>
              <a:ext uri="{FF2B5EF4-FFF2-40B4-BE49-F238E27FC236}">
                <a16:creationId xmlns:a16="http://schemas.microsoft.com/office/drawing/2014/main" id="{5E52E9F4-4D2A-4D77-A34F-A611634DDD9F}"/>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sz="17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zh-tw" noProof="0"/>
              <a:t>網站：</a:t>
            </a:r>
          </a:p>
        </p:txBody>
      </p:sp>
      <p:sp>
        <p:nvSpPr>
          <p:cNvPr id="19" name="文字版面配置區 3">
            <a:extLst>
              <a:ext uri="{FF2B5EF4-FFF2-40B4-BE49-F238E27FC236}">
                <a16:creationId xmlns:a16="http://schemas.microsoft.com/office/drawing/2014/main" id="{A0CC1407-FB5D-49EA-B205-A8DD06DF0218}"/>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800" b="0">
                <a:solidFill>
                  <a:schemeClr val="bg1"/>
                </a:solidFill>
                <a:latin typeface="Microsoft JhengHei UI" panose="020B0604030504040204" pitchFamily="34" charset="-120"/>
                <a:ea typeface="Microsoft JhengHei UI" panose="020B0604030504040204" pitchFamily="34" charset="-12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zh-tw" noProof="0"/>
              <a:t>www.fineartschool.net</a:t>
            </a:r>
          </a:p>
        </p:txBody>
      </p:sp>
    </p:spTree>
    <p:extLst>
      <p:ext uri="{BB962C8B-B14F-4D97-AF65-F5344CB8AC3E}">
        <p14:creationId xmlns:p14="http://schemas.microsoft.com/office/powerpoint/2010/main" val="1026757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附錄區段內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rcRect/>
            <a:stretch>
              <a:fillRect l="-1" r="-3288" b="-3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5" name="矩形 14">
            <a:extLst>
              <a:ext uri="{FF2B5EF4-FFF2-40B4-BE49-F238E27FC236}">
                <a16:creationId xmlns:a16="http://schemas.microsoft.com/office/drawing/2014/main" id="{65E2087C-0B0E-4369-B682-3BD45618E7AC}"/>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9" name="矩形 8">
            <a:extLst>
              <a:ext uri="{FF2B5EF4-FFF2-40B4-BE49-F238E27FC236}">
                <a16:creationId xmlns:a16="http://schemas.microsoft.com/office/drawing/2014/main" id="{6F35480A-D762-4968-B35D-F8EBD1135B65}"/>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1F7FF6A3-D40E-4089-92AF-A2DB4994946A}"/>
              </a:ext>
            </a:extLst>
          </p:cNvPr>
          <p:cNvSpPr>
            <a:spLocks noGrp="1"/>
          </p:cNvSpPr>
          <p:nvPr>
            <p:ph type="title"/>
          </p:nvPr>
        </p:nvSpPr>
        <p:spPr>
          <a:xfrm>
            <a:off x="838200" y="5291317"/>
            <a:ext cx="10515600" cy="636340"/>
          </a:xfrm>
        </p:spPr>
        <p:txBody>
          <a:bodyPr lIns="0" tIns="0" rIns="0" bIns="0" rtlCol="0"/>
          <a:lstStyle>
            <a:lvl1pPr algn="ctr">
              <a:defRPr b="1">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5" name="日期版面配置區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0C5E6D03-77A5-438E-ACAB-275D93FB6BF2}" type="datetime1">
              <a:rPr lang="zh-TW" altLang="en-US" noProof="0" smtClean="0"/>
              <a:t>2023/1/11</a:t>
            </a:fld>
            <a:endParaRPr lang="zh-TW" altLang="en-US" noProof="0"/>
          </a:p>
        </p:txBody>
      </p:sp>
      <p:sp>
        <p:nvSpPr>
          <p:cNvPr id="6" name="頁尾版面配置區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7" name="投影片編號版面配置區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4" name="圖片版面配置區 11">
            <a:extLst>
              <a:ext uri="{FF2B5EF4-FFF2-40B4-BE49-F238E27FC236}">
                <a16:creationId xmlns:a16="http://schemas.microsoft.com/office/drawing/2014/main" id="{B21449DB-6E23-41CB-AD61-C3F2044E825A}"/>
              </a:ext>
            </a:extLst>
          </p:cNvPr>
          <p:cNvSpPr>
            <a:spLocks noGrp="1"/>
          </p:cNvSpPr>
          <p:nvPr>
            <p:ph type="pic" sz="quarter" idx="50"/>
          </p:nvPr>
        </p:nvSpPr>
        <p:spPr>
          <a:xfrm>
            <a:off x="5126736"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247706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見證內容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3" name="矩形 32">
            <a:extLst>
              <a:ext uri="{FF2B5EF4-FFF2-40B4-BE49-F238E27FC236}">
                <a16:creationId xmlns:a16="http://schemas.microsoft.com/office/drawing/2014/main" id="{5160F428-57C5-4F3D-A940-BE104D4E7EB6}"/>
              </a:ext>
            </a:extLst>
          </p:cNvPr>
          <p:cNvSpPr/>
          <p:nvPr userDrawn="1"/>
        </p:nvSpPr>
        <p:spPr>
          <a:xfrm>
            <a:off x="0" y="0"/>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7351E191-626B-4463-B16F-6A0456439050}"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31" name="文字版面配置區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742719"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32" name="文字版面配置區 11">
            <a:extLst>
              <a:ext uri="{FF2B5EF4-FFF2-40B4-BE49-F238E27FC236}">
                <a16:creationId xmlns:a16="http://schemas.microsoft.com/office/drawing/2014/main" id="{57610FCE-66D7-48F6-8133-2F14CEABF03C}"/>
              </a:ext>
            </a:extLst>
          </p:cNvPr>
          <p:cNvSpPr>
            <a:spLocks noGrp="1"/>
          </p:cNvSpPr>
          <p:nvPr>
            <p:ph type="body" sz="quarter" idx="61"/>
          </p:nvPr>
        </p:nvSpPr>
        <p:spPr>
          <a:xfrm>
            <a:off x="2742719"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4" name="圖片版面配置區 10">
            <a:extLst>
              <a:ext uri="{FF2B5EF4-FFF2-40B4-BE49-F238E27FC236}">
                <a16:creationId xmlns:a16="http://schemas.microsoft.com/office/drawing/2014/main" id="{950B3CF8-BCAD-487D-A0EB-0F031B9DFEB6}"/>
              </a:ext>
            </a:extLst>
          </p:cNvPr>
          <p:cNvSpPr>
            <a:spLocks noGrp="1"/>
          </p:cNvSpPr>
          <p:nvPr>
            <p:ph type="pic" sz="quarter" idx="63"/>
          </p:nvPr>
        </p:nvSpPr>
        <p:spPr>
          <a:xfrm>
            <a:off x="1030546" y="2440194"/>
            <a:ext cx="1389888" cy="1389888"/>
          </a:xfrm>
          <a:prstGeom prst="ellipse">
            <a:avLst/>
          </a:prstGeom>
          <a:ln>
            <a:solidFill>
              <a:schemeClr val="bg2"/>
            </a:solidFill>
          </a:ln>
        </p:spPr>
        <p:txBody>
          <a:bodyPr rtlCol="0" anchor="ctr" anchorCtr="0">
            <a:norm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44" name="文字版面配置區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916852"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45" name="文字版面配置區 11">
            <a:extLst>
              <a:ext uri="{FF2B5EF4-FFF2-40B4-BE49-F238E27FC236}">
                <a16:creationId xmlns:a16="http://schemas.microsoft.com/office/drawing/2014/main" id="{FA001AE7-4E42-42A6-9347-729901FA288B}"/>
              </a:ext>
            </a:extLst>
          </p:cNvPr>
          <p:cNvSpPr>
            <a:spLocks noGrp="1"/>
          </p:cNvSpPr>
          <p:nvPr>
            <p:ph type="body" sz="quarter" idx="72"/>
          </p:nvPr>
        </p:nvSpPr>
        <p:spPr>
          <a:xfrm>
            <a:off x="7916852"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46" name="圖片版面配置區 10">
            <a:extLst>
              <a:ext uri="{FF2B5EF4-FFF2-40B4-BE49-F238E27FC236}">
                <a16:creationId xmlns:a16="http://schemas.microsoft.com/office/drawing/2014/main" id="{C3CA770E-AF5C-412A-8286-39C2516C33FB}"/>
              </a:ext>
            </a:extLst>
          </p:cNvPr>
          <p:cNvSpPr>
            <a:spLocks noGrp="1"/>
          </p:cNvSpPr>
          <p:nvPr>
            <p:ph type="pic" sz="quarter" idx="73"/>
          </p:nvPr>
        </p:nvSpPr>
        <p:spPr>
          <a:xfrm>
            <a:off x="6252805" y="2440194"/>
            <a:ext cx="1389888" cy="1389888"/>
          </a:xfrm>
          <a:prstGeom prst="ellipse">
            <a:avLst/>
          </a:prstGeom>
          <a:ln>
            <a:solidFill>
              <a:schemeClr val="bg2"/>
            </a:solidFill>
          </a:ln>
        </p:spPr>
        <p:txBody>
          <a:bodyPr rtlCol="0" anchor="ctr" anchorCtr="0">
            <a:norm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8" name="文字版面配置區 11">
            <a:extLst>
              <a:ext uri="{FF2B5EF4-FFF2-40B4-BE49-F238E27FC236}">
                <a16:creationId xmlns:a16="http://schemas.microsoft.com/office/drawing/2014/main" id="{18E76348-9871-4FA1-9460-69F230C89BDA}"/>
              </a:ext>
            </a:extLst>
          </p:cNvPr>
          <p:cNvSpPr>
            <a:spLocks noGrp="1"/>
          </p:cNvSpPr>
          <p:nvPr>
            <p:ph type="body" sz="quarter" idx="74"/>
          </p:nvPr>
        </p:nvSpPr>
        <p:spPr>
          <a:xfrm>
            <a:off x="2742719"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9" name="文字版面配置區 11">
            <a:extLst>
              <a:ext uri="{FF2B5EF4-FFF2-40B4-BE49-F238E27FC236}">
                <a16:creationId xmlns:a16="http://schemas.microsoft.com/office/drawing/2014/main" id="{7C11E7F0-ED81-4CB0-8A14-4C97909FDA1C}"/>
              </a:ext>
            </a:extLst>
          </p:cNvPr>
          <p:cNvSpPr>
            <a:spLocks noGrp="1"/>
          </p:cNvSpPr>
          <p:nvPr>
            <p:ph type="body" sz="quarter" idx="75"/>
          </p:nvPr>
        </p:nvSpPr>
        <p:spPr>
          <a:xfrm>
            <a:off x="7916852"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35" name="圖片版面配置區 11">
            <a:extLst>
              <a:ext uri="{FF2B5EF4-FFF2-40B4-BE49-F238E27FC236}">
                <a16:creationId xmlns:a16="http://schemas.microsoft.com/office/drawing/2014/main" id="{6B1C1861-9B5E-4FAB-A6BD-7DB0815CBD78}"/>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278877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內容和標題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8" name="矩形 17">
            <a:extLst>
              <a:ext uri="{FF2B5EF4-FFF2-40B4-BE49-F238E27FC236}">
                <a16:creationId xmlns:a16="http://schemas.microsoft.com/office/drawing/2014/main" id="{01B7F5A1-ACE9-48DF-BB64-61C809D3A883}"/>
              </a:ext>
            </a:extLst>
          </p:cNvPr>
          <p:cNvSpPr/>
          <p:nvPr userDrawn="1"/>
        </p:nvSpPr>
        <p:spPr>
          <a:xfrm>
            <a:off x="0" y="-14228"/>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741B5EFF-5D2E-497F-B007-55B322306543}"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28" name="文字版面配置區 11">
            <a:extLst>
              <a:ext uri="{FF2B5EF4-FFF2-40B4-BE49-F238E27FC236}">
                <a16:creationId xmlns:a16="http://schemas.microsoft.com/office/drawing/2014/main" id="{18E76348-9871-4FA1-9460-69F230C89BDA}"/>
              </a:ext>
            </a:extLst>
          </p:cNvPr>
          <p:cNvSpPr>
            <a:spLocks noGrp="1"/>
          </p:cNvSpPr>
          <p:nvPr>
            <p:ph type="body" sz="quarter" idx="74"/>
          </p:nvPr>
        </p:nvSpPr>
        <p:spPr>
          <a:xfrm>
            <a:off x="839788" y="3938788"/>
            <a:ext cx="4942837"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9" name="文字版面配置區 11">
            <a:extLst>
              <a:ext uri="{FF2B5EF4-FFF2-40B4-BE49-F238E27FC236}">
                <a16:creationId xmlns:a16="http://schemas.microsoft.com/office/drawing/2014/main" id="{7C11E7F0-ED81-4CB0-8A14-4C97909FDA1C}"/>
              </a:ext>
            </a:extLst>
          </p:cNvPr>
          <p:cNvSpPr>
            <a:spLocks noGrp="1"/>
          </p:cNvSpPr>
          <p:nvPr>
            <p:ph type="body" sz="quarter" idx="75"/>
          </p:nvPr>
        </p:nvSpPr>
        <p:spPr>
          <a:xfrm>
            <a:off x="6409377" y="3938788"/>
            <a:ext cx="4942836" cy="1874702"/>
          </a:xfrm>
        </p:spPr>
        <p:txBody>
          <a:bodyPr lIns="0" tIns="0" rIns="0" bIns="0" rtlCol="0">
            <a:normAutofit/>
          </a:bodyPr>
          <a:lstStyle>
            <a:lvl1pPr marL="216000" indent="-216000" algn="l">
              <a:spcBef>
                <a:spcPts val="600"/>
              </a:spcBef>
              <a:buClr>
                <a:schemeClr val="bg1">
                  <a:lumMod val="50000"/>
                </a:schemeClr>
              </a:buClr>
              <a:buSzPct val="125000"/>
              <a:buFont typeface="Arial" panose="020B0604020202020204" pitchFamily="34" charset="0"/>
              <a:buChar char="•"/>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7" name="文字版面配置區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87030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9" name="圖片版面配置區 11">
            <a:extLst>
              <a:ext uri="{FF2B5EF4-FFF2-40B4-BE49-F238E27FC236}">
                <a16:creationId xmlns:a16="http://schemas.microsoft.com/office/drawing/2014/main" id="{9112DCB4-4925-43FD-B9C6-F223695085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727926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行動裝置內容和標題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9" name="矩形 18">
            <a:extLst>
              <a:ext uri="{FF2B5EF4-FFF2-40B4-BE49-F238E27FC236}">
                <a16:creationId xmlns:a16="http://schemas.microsoft.com/office/drawing/2014/main" id="{DB6A5190-405E-4BAD-9D24-C60BCE1026AC}"/>
              </a:ext>
            </a:extLst>
          </p:cNvPr>
          <p:cNvSpPr/>
          <p:nvPr userDrawn="1"/>
        </p:nvSpPr>
        <p:spPr>
          <a:xfrm>
            <a:off x="0" y="-336"/>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4050792"/>
            <a:ext cx="12192000" cy="280720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EB2E24A4-80D7-4F1B-BF14-2C0044562940}"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28" name="文字版面配置區 11">
            <a:extLst>
              <a:ext uri="{FF2B5EF4-FFF2-40B4-BE49-F238E27FC236}">
                <a16:creationId xmlns:a16="http://schemas.microsoft.com/office/drawing/2014/main" id="{18E76348-9871-4FA1-9460-69F230C89BDA}"/>
              </a:ext>
            </a:extLst>
          </p:cNvPr>
          <p:cNvSpPr>
            <a:spLocks noGrp="1"/>
          </p:cNvSpPr>
          <p:nvPr>
            <p:ph type="body" sz="quarter" idx="74" hasCustomPrompt="1"/>
          </p:nvPr>
        </p:nvSpPr>
        <p:spPr>
          <a:xfrm>
            <a:off x="839787"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章節標題</a:t>
            </a:r>
          </a:p>
        </p:txBody>
      </p:sp>
      <p:sp>
        <p:nvSpPr>
          <p:cNvPr id="29" name="文字版面配置區 11">
            <a:extLst>
              <a:ext uri="{FF2B5EF4-FFF2-40B4-BE49-F238E27FC236}">
                <a16:creationId xmlns:a16="http://schemas.microsoft.com/office/drawing/2014/main" id="{7C11E7F0-ED81-4CB0-8A14-4C97909FDA1C}"/>
              </a:ext>
            </a:extLst>
          </p:cNvPr>
          <p:cNvSpPr>
            <a:spLocks noGrp="1"/>
          </p:cNvSpPr>
          <p:nvPr>
            <p:ph type="body" sz="quarter" idx="75"/>
          </p:nvPr>
        </p:nvSpPr>
        <p:spPr>
          <a:xfrm>
            <a:off x="828570"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7" name="文字版面配置區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60024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2" name="圖片版面配置區 20">
            <a:extLst>
              <a:ext uri="{FF2B5EF4-FFF2-40B4-BE49-F238E27FC236}">
                <a16:creationId xmlns:a16="http://schemas.microsoft.com/office/drawing/2014/main" id="{BC5C1227-3435-44A2-A29B-3E34D7E6EDFA}"/>
              </a:ext>
            </a:extLst>
          </p:cNvPr>
          <p:cNvSpPr>
            <a:spLocks noGrp="1"/>
          </p:cNvSpPr>
          <p:nvPr>
            <p:ph type="pic" sz="quarter" idx="50"/>
          </p:nvPr>
        </p:nvSpPr>
        <p:spPr>
          <a:xfrm>
            <a:off x="828570" y="2880087"/>
            <a:ext cx="1069848" cy="795528"/>
          </a:xfrm>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3" name="圖片版面配置區 20">
            <a:extLst>
              <a:ext uri="{FF2B5EF4-FFF2-40B4-BE49-F238E27FC236}">
                <a16:creationId xmlns:a16="http://schemas.microsoft.com/office/drawing/2014/main" id="{84E6553B-BFD6-41B1-B2FB-B2FF92DCFFFB}"/>
              </a:ext>
            </a:extLst>
          </p:cNvPr>
          <p:cNvSpPr>
            <a:spLocks noGrp="1"/>
          </p:cNvSpPr>
          <p:nvPr>
            <p:ph type="pic" sz="quarter" idx="51"/>
          </p:nvPr>
        </p:nvSpPr>
        <p:spPr>
          <a:xfrm>
            <a:off x="3614288" y="2880087"/>
            <a:ext cx="1069848" cy="795528"/>
          </a:xfrm>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5" name="文字版面配置區 11">
            <a:extLst>
              <a:ext uri="{FF2B5EF4-FFF2-40B4-BE49-F238E27FC236}">
                <a16:creationId xmlns:a16="http://schemas.microsoft.com/office/drawing/2014/main" id="{D88F4128-E844-49D5-B896-F5B8360E0547}"/>
              </a:ext>
            </a:extLst>
          </p:cNvPr>
          <p:cNvSpPr>
            <a:spLocks noGrp="1"/>
          </p:cNvSpPr>
          <p:nvPr>
            <p:ph type="body" sz="quarter" idx="76" hasCustomPrompt="1"/>
          </p:nvPr>
        </p:nvSpPr>
        <p:spPr>
          <a:xfrm>
            <a:off x="3479372"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章節標題</a:t>
            </a:r>
          </a:p>
        </p:txBody>
      </p:sp>
      <p:sp>
        <p:nvSpPr>
          <p:cNvPr id="16" name="文字版面配置區 11">
            <a:extLst>
              <a:ext uri="{FF2B5EF4-FFF2-40B4-BE49-F238E27FC236}">
                <a16:creationId xmlns:a16="http://schemas.microsoft.com/office/drawing/2014/main" id="{A4D9A5A5-DC49-42A9-AF1C-03EE63FAC03F}"/>
              </a:ext>
            </a:extLst>
          </p:cNvPr>
          <p:cNvSpPr>
            <a:spLocks noGrp="1"/>
          </p:cNvSpPr>
          <p:nvPr>
            <p:ph type="body" sz="quarter" idx="77"/>
          </p:nvPr>
        </p:nvSpPr>
        <p:spPr>
          <a:xfrm>
            <a:off x="3468155"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9" name="矩形 8">
            <a:extLst>
              <a:ext uri="{FF2B5EF4-FFF2-40B4-BE49-F238E27FC236}">
                <a16:creationId xmlns:a16="http://schemas.microsoft.com/office/drawing/2014/main" id="{7F48B1E6-F024-4B3C-B742-0BF9E09286E4}"/>
              </a:ext>
            </a:extLst>
          </p:cNvPr>
          <p:cNvSpPr/>
          <p:nvPr userDrawn="1"/>
        </p:nvSpPr>
        <p:spPr>
          <a:xfrm>
            <a:off x="6125937" y="2250550"/>
            <a:ext cx="2286000" cy="3657600"/>
          </a:xfrm>
          <a:prstGeom prst="rect">
            <a:avLst/>
          </a:prstGeom>
          <a:blipFill>
            <a:blip r:embed="rId3">
              <a:extLst>
                <a:ext uri="{96DAC541-7B7A-43D3-8B79-37D633B846F1}">
                  <asvg:svgBlip xmlns:asvg="http://schemas.microsoft.com/office/drawing/2016/SVG/main" xmlns=""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1" name="矩形 20">
            <a:extLst>
              <a:ext uri="{FF2B5EF4-FFF2-40B4-BE49-F238E27FC236}">
                <a16:creationId xmlns:a16="http://schemas.microsoft.com/office/drawing/2014/main" id="{4C43F6EC-68DC-4837-BACC-5AD6767A59B3}"/>
              </a:ext>
            </a:extLst>
          </p:cNvPr>
          <p:cNvSpPr/>
          <p:nvPr userDrawn="1"/>
        </p:nvSpPr>
        <p:spPr>
          <a:xfrm rot="5400000">
            <a:off x="8598924" y="2762976"/>
            <a:ext cx="2286000" cy="2684355"/>
          </a:xfrm>
          <a:prstGeom prst="rect">
            <a:avLst/>
          </a:prstGeom>
          <a:blipFill>
            <a:blip r:embed="rId3">
              <a:extLst>
                <a:ext uri="{96DAC541-7B7A-43D3-8B79-37D633B846F1}">
                  <asvg:svgBlip xmlns:asvg="http://schemas.microsoft.com/office/drawing/2016/SVG/main" xmlns="" r:embed="rId4"/>
                </a:ext>
              </a:extLst>
            </a:blip>
            <a:stretch>
              <a:fillRect b="-362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圖片版面配置區 13">
            <a:extLst>
              <a:ext uri="{FF2B5EF4-FFF2-40B4-BE49-F238E27FC236}">
                <a16:creationId xmlns:a16="http://schemas.microsoft.com/office/drawing/2014/main" id="{4629E6EA-0F70-4614-B242-4AE3E4301398}"/>
              </a:ext>
            </a:extLst>
          </p:cNvPr>
          <p:cNvSpPr>
            <a:spLocks noGrp="1"/>
          </p:cNvSpPr>
          <p:nvPr>
            <p:ph type="pic" sz="quarter" idx="78"/>
          </p:nvPr>
        </p:nvSpPr>
        <p:spPr>
          <a:xfrm>
            <a:off x="6283325" y="2410395"/>
            <a:ext cx="1974850" cy="3047430"/>
          </a:xfrm>
          <a:ln w="25400">
            <a:solidFill>
              <a:schemeClr val="bg2"/>
            </a:solidFill>
          </a:ln>
        </p:spPr>
        <p:txBody>
          <a:bodyPr rtlCol="0" anchor="ctr" anchorCtr="0">
            <a:norm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3" name="圖片版面配置區 22">
            <a:extLst>
              <a:ext uri="{FF2B5EF4-FFF2-40B4-BE49-F238E27FC236}">
                <a16:creationId xmlns:a16="http://schemas.microsoft.com/office/drawing/2014/main" id="{32379FE9-C48F-4225-A40A-A3E6CAD4F51E}"/>
              </a:ext>
            </a:extLst>
          </p:cNvPr>
          <p:cNvSpPr>
            <a:spLocks noGrp="1"/>
          </p:cNvSpPr>
          <p:nvPr>
            <p:ph type="pic" sz="quarter" idx="79"/>
          </p:nvPr>
        </p:nvSpPr>
        <p:spPr>
          <a:xfrm>
            <a:off x="8412163" y="3124606"/>
            <a:ext cx="2511425" cy="1976400"/>
          </a:xfrm>
          <a:ln w="25400">
            <a:solidFill>
              <a:schemeClr val="bg2"/>
            </a:solidFill>
          </a:ln>
        </p:spPr>
        <p:txBody>
          <a:bodyPr rtlCol="0" anchor="ctr" anchorCtr="0">
            <a:norm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6" name="圖片版面配置區 11">
            <a:extLst>
              <a:ext uri="{FF2B5EF4-FFF2-40B4-BE49-F238E27FC236}">
                <a16:creationId xmlns:a16="http://schemas.microsoft.com/office/drawing/2014/main" id="{FFDA0C1B-4B80-4211-8E8D-A19CA0D2A593}"/>
              </a:ext>
            </a:extLst>
          </p:cNvPr>
          <p:cNvSpPr>
            <a:spLocks noGrp="1"/>
          </p:cNvSpPr>
          <p:nvPr>
            <p:ph type="pic" sz="quarter" idx="8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28921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8" name="矩形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簡報標題</a:t>
            </a:r>
          </a:p>
        </p:txBody>
      </p:sp>
      <p:sp>
        <p:nvSpPr>
          <p:cNvPr id="3" name="副標題 2">
            <a:extLst>
              <a:ext uri="{FF2B5EF4-FFF2-40B4-BE49-F238E27FC236}">
                <a16:creationId xmlns:a16="http://schemas.microsoft.com/office/drawing/2014/main" id="{0862A2A7-5821-4BAA-A45B-8AFDF4E0FBAD}"/>
              </a:ext>
            </a:extLst>
          </p:cNvPr>
          <p:cNvSpPr>
            <a:spLocks noGrp="1"/>
          </p:cNvSpPr>
          <p:nvPr>
            <p:ph type="subTitle" idx="1" hasCustomPrompt="1"/>
          </p:nvPr>
        </p:nvSpPr>
        <p:spPr>
          <a:xfrm>
            <a:off x="3581400" y="4653445"/>
            <a:ext cx="5027613" cy="827197"/>
          </a:xfrm>
        </p:spPr>
        <p:txBody>
          <a:bodyPr rtlCol="0">
            <a:normAutofit/>
          </a:bodyPr>
          <a:lstStyle>
            <a:lvl1pPr marL="0" indent="0" algn="ctr">
              <a:buNone/>
              <a:defRPr sz="2800">
                <a:solidFill>
                  <a:schemeClr val="tx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spTree>
    <p:extLst>
      <p:ext uri="{BB962C8B-B14F-4D97-AF65-F5344CB8AC3E}">
        <p14:creationId xmlns:p14="http://schemas.microsoft.com/office/powerpoint/2010/main" val="473596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9" name="矩形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atin typeface="Microsoft JhengHei UI" panose="020B0604030504040204" pitchFamily="34" charset="-120"/>
                <a:ea typeface="Microsoft JhengHei UI" panose="020B0604030504040204" pitchFamily="34" charset="-120"/>
              </a:defRPr>
            </a:lvl1pPr>
          </a:lstStyle>
          <a:p>
            <a:pPr rtl="0"/>
            <a:r>
              <a:rPr lang="zh-TW" altLang="en-US" noProof="0"/>
              <a:t>簡報標題</a:t>
            </a:r>
          </a:p>
        </p:txBody>
      </p:sp>
      <p:sp>
        <p:nvSpPr>
          <p:cNvPr id="11" name="副標題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此爲副標題</a:t>
            </a:r>
          </a:p>
        </p:txBody>
      </p:sp>
    </p:spTree>
    <p:extLst>
      <p:ext uri="{BB962C8B-B14F-4D97-AF65-F5344CB8AC3E}">
        <p14:creationId xmlns:p14="http://schemas.microsoft.com/office/powerpoint/2010/main" val="2751761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矩形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D1100FF-5875-4265-B171-CC70CCAB78C9}"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3" name="內容版面配置區 2">
            <a:extLst>
              <a:ext uri="{FF2B5EF4-FFF2-40B4-BE49-F238E27FC236}">
                <a16:creationId xmlns:a16="http://schemas.microsoft.com/office/drawing/2014/main" id="{3462FAC8-55F2-4A8C-BD0D-938A725760C8}"/>
              </a:ext>
            </a:extLst>
          </p:cNvPr>
          <p:cNvSpPr>
            <a:spLocks noGrp="1"/>
          </p:cNvSpPr>
          <p:nvPr>
            <p:ph idx="1"/>
          </p:nvPr>
        </p:nvSpPr>
        <p:spPr>
          <a:xfrm>
            <a:off x="838200" y="2064470"/>
            <a:ext cx="10515600" cy="3604962"/>
          </a:xfrm>
        </p:spPr>
        <p:txBody>
          <a:bodyPr rtlCol="0">
            <a:normAutofit/>
          </a:bodyPr>
          <a:lstStyle>
            <a:lvl1pPr>
              <a:defRPr sz="2400">
                <a:solidFill>
                  <a:schemeClr val="bg1"/>
                </a:solidFill>
                <a:latin typeface="Microsoft JhengHei UI" panose="020B0604030504040204" pitchFamily="34" charset="-120"/>
                <a:ea typeface="Microsoft JhengHei UI" panose="020B0604030504040204" pitchFamily="34" charset="-120"/>
              </a:defRPr>
            </a:lvl1pPr>
            <a:lvl2pPr>
              <a:defRPr sz="2000">
                <a:solidFill>
                  <a:schemeClr val="bg1"/>
                </a:solidFill>
                <a:latin typeface="Microsoft JhengHei UI" panose="020B0604030504040204" pitchFamily="34" charset="-120"/>
                <a:ea typeface="Microsoft JhengHei UI" panose="020B0604030504040204" pitchFamily="34" charset="-120"/>
              </a:defRPr>
            </a:lvl2pPr>
            <a:lvl3pPr>
              <a:defRPr sz="1800">
                <a:solidFill>
                  <a:schemeClr val="bg1"/>
                </a:solidFill>
                <a:latin typeface="Microsoft JhengHei UI" panose="020B0604030504040204" pitchFamily="34" charset="-120"/>
                <a:ea typeface="Microsoft JhengHei UI" panose="020B0604030504040204" pitchFamily="34" charset="-120"/>
              </a:defRPr>
            </a:lvl3pPr>
            <a:lvl4pPr>
              <a:defRPr sz="1600">
                <a:solidFill>
                  <a:schemeClr val="bg1"/>
                </a:solidFill>
                <a:latin typeface="Microsoft JhengHei UI" panose="020B0604030504040204" pitchFamily="34" charset="-120"/>
                <a:ea typeface="Microsoft JhengHei UI" panose="020B0604030504040204" pitchFamily="34" charset="-120"/>
              </a:defRPr>
            </a:lvl4pPr>
            <a:lvl5pPr>
              <a:defRPr sz="1600">
                <a:solidFill>
                  <a:schemeClr val="bg1"/>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Tree>
    <p:extLst>
      <p:ext uri="{BB962C8B-B14F-4D97-AF65-F5344CB8AC3E}">
        <p14:creationId xmlns:p14="http://schemas.microsoft.com/office/powerpoint/2010/main" val="129554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頁首區段內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9" name="矩形 8">
            <a:extLst>
              <a:ext uri="{FF2B5EF4-FFF2-40B4-BE49-F238E27FC236}">
                <a16:creationId xmlns:a16="http://schemas.microsoft.com/office/drawing/2014/main" id="{6F35480A-D762-4968-B35D-F8EBD1135B65}"/>
              </a:ext>
            </a:extLst>
          </p:cNvPr>
          <p:cNvSpPr/>
          <p:nvPr userDrawn="1"/>
        </p:nvSpPr>
        <p:spPr>
          <a:xfrm>
            <a:off x="0" y="3429000"/>
            <a:ext cx="12192000" cy="3429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1" name="文字預留位置 2">
            <a:extLst>
              <a:ext uri="{FF2B5EF4-FFF2-40B4-BE49-F238E27FC236}">
                <a16:creationId xmlns:a16="http://schemas.microsoft.com/office/drawing/2014/main" id="{9741282D-68FE-4C49-8F91-14A2214B4CB9}"/>
              </a:ext>
            </a:extLst>
          </p:cNvPr>
          <p:cNvSpPr>
            <a:spLocks noGrp="1"/>
          </p:cNvSpPr>
          <p:nvPr>
            <p:ph type="body" idx="1"/>
          </p:nvPr>
        </p:nvSpPr>
        <p:spPr>
          <a:xfrm>
            <a:off x="831850" y="4721902"/>
            <a:ext cx="10680596" cy="1133423"/>
          </a:xfrm>
        </p:spPr>
        <p:txBody>
          <a:bodyPr lIns="0" tIns="0" rIns="0" bIns="0" rtlCol="0">
            <a:normAutofit/>
          </a:bodyPr>
          <a:lstStyle>
            <a:lvl1pPr marL="0" indent="0">
              <a:spcBef>
                <a:spcPts val="600"/>
              </a:spcBef>
              <a:buNone/>
              <a:defRPr sz="1800">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2" name="標題 1">
            <a:extLst>
              <a:ext uri="{FF2B5EF4-FFF2-40B4-BE49-F238E27FC236}">
                <a16:creationId xmlns:a16="http://schemas.microsoft.com/office/drawing/2014/main" id="{1F7FF6A3-D40E-4089-92AF-A2DB4994946A}"/>
              </a:ext>
            </a:extLst>
          </p:cNvPr>
          <p:cNvSpPr>
            <a:spLocks noGrp="1"/>
          </p:cNvSpPr>
          <p:nvPr>
            <p:ph type="title"/>
          </p:nvPr>
        </p:nvSpPr>
        <p:spPr>
          <a:xfrm>
            <a:off x="838200" y="4062334"/>
            <a:ext cx="10674246" cy="636340"/>
          </a:xfrm>
        </p:spPr>
        <p:txBody>
          <a:bodyPr lIns="0" tIns="0" rIns="0" bIns="0" rtlCol="0"/>
          <a:lstStyle>
            <a:lvl1pPr>
              <a:defRPr b="1">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5" name="日期版面配置區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C32BC09-BD30-4520-BC2F-60639CE076EF}" type="datetime1">
              <a:rPr lang="zh-TW" altLang="en-US" noProof="0" smtClean="0"/>
              <a:t>2023/1/11</a:t>
            </a:fld>
            <a:endParaRPr lang="zh-TW" altLang="en-US" noProof="0"/>
          </a:p>
        </p:txBody>
      </p:sp>
      <p:sp>
        <p:nvSpPr>
          <p:cNvPr id="6" name="頁尾版面配置區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7" name="投影片編號版面配置區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0" name="圖片版面配置區 11">
            <a:extLst>
              <a:ext uri="{FF2B5EF4-FFF2-40B4-BE49-F238E27FC236}">
                <a16:creationId xmlns:a16="http://schemas.microsoft.com/office/drawing/2014/main" id="{E22EDD9E-AEE4-4D2A-BD45-AABB792F68AF}"/>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345222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5" name="矩形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7" name="矩形 26">
            <a:extLst>
              <a:ext uri="{FF2B5EF4-FFF2-40B4-BE49-F238E27FC236}">
                <a16:creationId xmlns:a16="http://schemas.microsoft.com/office/drawing/2014/main" id="{B7314DC4-8C9E-4F01-A18F-43188041EB03}"/>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7" name="內容版面配置區 2">
            <a:extLst>
              <a:ext uri="{FF2B5EF4-FFF2-40B4-BE49-F238E27FC236}">
                <a16:creationId xmlns:a16="http://schemas.microsoft.com/office/drawing/2014/main" id="{27010291-978E-4CC6-876F-E22ADA4A322F}"/>
              </a:ext>
            </a:extLst>
          </p:cNvPr>
          <p:cNvSpPr>
            <a:spLocks noGrp="1"/>
          </p:cNvSpPr>
          <p:nvPr>
            <p:ph sz="half" idx="1"/>
          </p:nvPr>
        </p:nvSpPr>
        <p:spPr>
          <a:xfrm>
            <a:off x="838200" y="2049405"/>
            <a:ext cx="5181600" cy="3588615"/>
          </a:xfrm>
        </p:spPr>
        <p:txBody>
          <a:bodyPr rtlCol="0">
            <a:normAutofit/>
          </a:bodyPr>
          <a:lstStyle>
            <a:lvl1pPr>
              <a:defRPr sz="2000">
                <a:solidFill>
                  <a:schemeClr val="bg1"/>
                </a:solidFill>
                <a:latin typeface="Microsoft JhengHei UI" panose="020B0604030504040204" pitchFamily="34" charset="-120"/>
                <a:ea typeface="Microsoft JhengHei UI" panose="020B0604030504040204" pitchFamily="34" charset="-120"/>
              </a:defRPr>
            </a:lvl1pPr>
            <a:lvl2pPr>
              <a:defRPr sz="1800">
                <a:solidFill>
                  <a:schemeClr val="bg1"/>
                </a:solidFill>
                <a:latin typeface="Microsoft JhengHei UI" panose="020B0604030504040204" pitchFamily="34" charset="-120"/>
                <a:ea typeface="Microsoft JhengHei UI" panose="020B0604030504040204" pitchFamily="34" charset="-120"/>
              </a:defRPr>
            </a:lvl2pPr>
            <a:lvl3pPr>
              <a:defRPr sz="1600">
                <a:solidFill>
                  <a:schemeClr val="bg1"/>
                </a:solidFill>
                <a:latin typeface="Microsoft JhengHei UI" panose="020B0604030504040204" pitchFamily="34" charset="-120"/>
                <a:ea typeface="Microsoft JhengHei UI" panose="020B0604030504040204" pitchFamily="34" charset="-120"/>
              </a:defRPr>
            </a:lvl3pPr>
            <a:lvl4pPr>
              <a:defRPr sz="1400">
                <a:solidFill>
                  <a:schemeClr val="bg1"/>
                </a:solidFill>
                <a:latin typeface="Microsoft JhengHei UI" panose="020B0604030504040204" pitchFamily="34" charset="-120"/>
                <a:ea typeface="Microsoft JhengHei UI" panose="020B0604030504040204" pitchFamily="34" charset="-120"/>
              </a:defRPr>
            </a:lvl4pPr>
            <a:lvl5pPr>
              <a:defRPr sz="1400">
                <a:solidFill>
                  <a:schemeClr val="bg1"/>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38" name="內容預留位置 3">
            <a:extLst>
              <a:ext uri="{FF2B5EF4-FFF2-40B4-BE49-F238E27FC236}">
                <a16:creationId xmlns:a16="http://schemas.microsoft.com/office/drawing/2014/main" id="{C0C7E056-802B-46B6-8017-5D7F87B41A5A}"/>
              </a:ext>
            </a:extLst>
          </p:cNvPr>
          <p:cNvSpPr>
            <a:spLocks noGrp="1"/>
          </p:cNvSpPr>
          <p:nvPr>
            <p:ph sz="half" idx="2"/>
          </p:nvPr>
        </p:nvSpPr>
        <p:spPr>
          <a:xfrm>
            <a:off x="6172200" y="2049405"/>
            <a:ext cx="5181600" cy="3568970"/>
          </a:xfrm>
        </p:spPr>
        <p:txBody>
          <a:bodyPr rtlCol="0">
            <a:normAutofit/>
          </a:bodyPr>
          <a:lstStyle>
            <a:lvl1pPr>
              <a:defRPr sz="2000">
                <a:solidFill>
                  <a:schemeClr val="bg1"/>
                </a:solidFill>
                <a:latin typeface="Microsoft JhengHei UI" panose="020B0604030504040204" pitchFamily="34" charset="-120"/>
                <a:ea typeface="Microsoft JhengHei UI" panose="020B0604030504040204" pitchFamily="34" charset="-120"/>
              </a:defRPr>
            </a:lvl1pPr>
            <a:lvl2pPr>
              <a:defRPr sz="1800">
                <a:solidFill>
                  <a:schemeClr val="bg1"/>
                </a:solidFill>
                <a:latin typeface="Microsoft JhengHei UI" panose="020B0604030504040204" pitchFamily="34" charset="-120"/>
                <a:ea typeface="Microsoft JhengHei UI" panose="020B0604030504040204" pitchFamily="34" charset="-120"/>
              </a:defRPr>
            </a:lvl2pPr>
            <a:lvl3pPr>
              <a:defRPr sz="1600">
                <a:solidFill>
                  <a:schemeClr val="bg1"/>
                </a:solidFill>
                <a:latin typeface="Microsoft JhengHei UI" panose="020B0604030504040204" pitchFamily="34" charset="-120"/>
                <a:ea typeface="Microsoft JhengHei UI" panose="020B0604030504040204" pitchFamily="34" charset="-120"/>
              </a:defRPr>
            </a:lvl3pPr>
            <a:lvl4pPr>
              <a:defRPr sz="1400">
                <a:solidFill>
                  <a:schemeClr val="bg1"/>
                </a:solidFill>
                <a:latin typeface="Microsoft JhengHei UI" panose="020B0604030504040204" pitchFamily="34" charset="-120"/>
                <a:ea typeface="Microsoft JhengHei UI" panose="020B0604030504040204" pitchFamily="34" charset="-120"/>
              </a:defRPr>
            </a:lvl4pPr>
            <a:lvl5pPr>
              <a:defRPr sz="1400">
                <a:solidFill>
                  <a:schemeClr val="bg1"/>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8" name="日期版面配置區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CDFECBF-3CED-47A4-B999-A91FDC420C77}" type="datetime1">
              <a:rPr lang="zh-TW" altLang="en-US" noProof="0" smtClean="0"/>
              <a:t>2023/1/11</a:t>
            </a:fld>
            <a:endParaRPr lang="zh-TW" altLang="en-US" noProof="0"/>
          </a:p>
        </p:txBody>
      </p:sp>
      <p:sp>
        <p:nvSpPr>
          <p:cNvPr id="9" name="頁尾版面配置區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12" name="投影片編號版面配置區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39" name="標題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Tree>
    <p:extLst>
      <p:ext uri="{BB962C8B-B14F-4D97-AF65-F5344CB8AC3E}">
        <p14:creationId xmlns:p14="http://schemas.microsoft.com/office/powerpoint/2010/main" val="1117116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矩形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7196436-326B-4581-BF7E-39128B30A814}"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7" name="文字版面配置區 2">
            <a:extLst>
              <a:ext uri="{FF2B5EF4-FFF2-40B4-BE49-F238E27FC236}">
                <a16:creationId xmlns:a16="http://schemas.microsoft.com/office/drawing/2014/main" id="{A0794048-CBDE-4DD8-B381-C7B3F8BC6BD1}"/>
              </a:ext>
            </a:extLst>
          </p:cNvPr>
          <p:cNvSpPr>
            <a:spLocks noGrp="1"/>
          </p:cNvSpPr>
          <p:nvPr>
            <p:ph type="body" idx="1"/>
          </p:nvPr>
        </p:nvSpPr>
        <p:spPr>
          <a:xfrm>
            <a:off x="839788" y="2049403"/>
            <a:ext cx="5157787" cy="455672"/>
          </a:xfrm>
        </p:spPr>
        <p:txBody>
          <a:bodyPr rtlCol="0" anchor="b"/>
          <a:lstStyle>
            <a:lvl1pPr marL="0" indent="0">
              <a:buNone/>
              <a:defRPr sz="24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9" name="文字版面配置區 4">
            <a:extLst>
              <a:ext uri="{FF2B5EF4-FFF2-40B4-BE49-F238E27FC236}">
                <a16:creationId xmlns:a16="http://schemas.microsoft.com/office/drawing/2014/main" id="{8728F1E0-EBE6-4A1C-A9AD-A2F93B614002}"/>
              </a:ext>
            </a:extLst>
          </p:cNvPr>
          <p:cNvSpPr>
            <a:spLocks noGrp="1"/>
          </p:cNvSpPr>
          <p:nvPr>
            <p:ph type="body" sz="quarter" idx="3"/>
          </p:nvPr>
        </p:nvSpPr>
        <p:spPr>
          <a:xfrm>
            <a:off x="6172200" y="2049401"/>
            <a:ext cx="5183188" cy="455673"/>
          </a:xfrm>
        </p:spPr>
        <p:txBody>
          <a:bodyPr rtlCol="0" anchor="b"/>
          <a:lstStyle>
            <a:lvl1pPr marL="0" indent="0">
              <a:buNone/>
              <a:defRPr sz="24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0" name="內容預留位置 5">
            <a:extLst>
              <a:ext uri="{FF2B5EF4-FFF2-40B4-BE49-F238E27FC236}">
                <a16:creationId xmlns:a16="http://schemas.microsoft.com/office/drawing/2014/main" id="{A0E71F33-4A3C-4FCB-968D-EDA3A37F0BCC}"/>
              </a:ext>
            </a:extLst>
          </p:cNvPr>
          <p:cNvSpPr>
            <a:spLocks noGrp="1"/>
          </p:cNvSpPr>
          <p:nvPr>
            <p:ph sz="quarter" idx="4"/>
          </p:nvPr>
        </p:nvSpPr>
        <p:spPr>
          <a:xfrm>
            <a:off x="6172200" y="2505075"/>
            <a:ext cx="5183188" cy="3132946"/>
          </a:xfrm>
        </p:spPr>
        <p:txBody>
          <a:bodyPr rtlCol="0">
            <a:normAutofit/>
          </a:bodyPr>
          <a:lstStyle>
            <a:lvl1pPr>
              <a:defRPr sz="2000">
                <a:solidFill>
                  <a:schemeClr val="bg1"/>
                </a:solidFill>
                <a:latin typeface="Microsoft JhengHei UI" panose="020B0604030504040204" pitchFamily="34" charset="-120"/>
                <a:ea typeface="Microsoft JhengHei UI" panose="020B0604030504040204" pitchFamily="34" charset="-120"/>
              </a:defRPr>
            </a:lvl1pPr>
            <a:lvl2pPr>
              <a:defRPr sz="1800">
                <a:solidFill>
                  <a:schemeClr val="bg1"/>
                </a:solidFill>
                <a:latin typeface="Microsoft JhengHei UI" panose="020B0604030504040204" pitchFamily="34" charset="-120"/>
                <a:ea typeface="Microsoft JhengHei UI" panose="020B0604030504040204" pitchFamily="34" charset="-120"/>
              </a:defRPr>
            </a:lvl2pPr>
            <a:lvl3pPr>
              <a:defRPr sz="1600">
                <a:solidFill>
                  <a:schemeClr val="bg1"/>
                </a:solidFill>
                <a:latin typeface="Microsoft JhengHei UI" panose="020B0604030504040204" pitchFamily="34" charset="-120"/>
                <a:ea typeface="Microsoft JhengHei UI" panose="020B0604030504040204" pitchFamily="34" charset="-120"/>
              </a:defRPr>
            </a:lvl3pPr>
            <a:lvl4pPr>
              <a:defRPr sz="1400">
                <a:solidFill>
                  <a:schemeClr val="bg1"/>
                </a:solidFill>
                <a:latin typeface="Microsoft JhengHei UI" panose="020B0604030504040204" pitchFamily="34" charset="-120"/>
                <a:ea typeface="Microsoft JhengHei UI" panose="020B0604030504040204" pitchFamily="34" charset="-120"/>
              </a:defRPr>
            </a:lvl4pPr>
            <a:lvl5pPr>
              <a:defRPr sz="1400">
                <a:solidFill>
                  <a:schemeClr val="bg1"/>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21" name="內容預留位置 3">
            <a:extLst>
              <a:ext uri="{FF2B5EF4-FFF2-40B4-BE49-F238E27FC236}">
                <a16:creationId xmlns:a16="http://schemas.microsoft.com/office/drawing/2014/main" id="{FE2D98C8-5649-4EB0-A619-A662461EC9AA}"/>
              </a:ext>
            </a:extLst>
          </p:cNvPr>
          <p:cNvSpPr>
            <a:spLocks noGrp="1"/>
          </p:cNvSpPr>
          <p:nvPr>
            <p:ph sz="half" idx="2"/>
          </p:nvPr>
        </p:nvSpPr>
        <p:spPr>
          <a:xfrm>
            <a:off x="839788" y="2505075"/>
            <a:ext cx="5157787" cy="3132946"/>
          </a:xfrm>
        </p:spPr>
        <p:txBody>
          <a:bodyPr rtlCol="0">
            <a:normAutofit/>
          </a:bodyPr>
          <a:lstStyle>
            <a:lvl1pPr>
              <a:defRPr sz="2000">
                <a:solidFill>
                  <a:schemeClr val="bg1"/>
                </a:solidFill>
                <a:latin typeface="Microsoft JhengHei UI" panose="020B0604030504040204" pitchFamily="34" charset="-120"/>
                <a:ea typeface="Microsoft JhengHei UI" panose="020B0604030504040204" pitchFamily="34" charset="-120"/>
              </a:defRPr>
            </a:lvl1pPr>
            <a:lvl2pPr>
              <a:defRPr sz="1800">
                <a:solidFill>
                  <a:schemeClr val="bg1"/>
                </a:solidFill>
                <a:latin typeface="Microsoft JhengHei UI" panose="020B0604030504040204" pitchFamily="34" charset="-120"/>
                <a:ea typeface="Microsoft JhengHei UI" panose="020B0604030504040204" pitchFamily="34" charset="-120"/>
              </a:defRPr>
            </a:lvl2pPr>
            <a:lvl3pPr>
              <a:defRPr sz="1600">
                <a:solidFill>
                  <a:schemeClr val="bg1"/>
                </a:solidFill>
                <a:latin typeface="Microsoft JhengHei UI" panose="020B0604030504040204" pitchFamily="34" charset="-120"/>
                <a:ea typeface="Microsoft JhengHei UI" panose="020B0604030504040204" pitchFamily="34" charset="-120"/>
              </a:defRPr>
            </a:lvl3pPr>
            <a:lvl4pPr>
              <a:defRPr sz="1400">
                <a:solidFill>
                  <a:schemeClr val="bg1"/>
                </a:solidFill>
                <a:latin typeface="Microsoft JhengHei UI" panose="020B0604030504040204" pitchFamily="34" charset="-120"/>
                <a:ea typeface="Microsoft JhengHei UI" panose="020B0604030504040204" pitchFamily="34" charset="-120"/>
              </a:defRPr>
            </a:lvl4pPr>
            <a:lvl5pPr>
              <a:defRPr sz="1400">
                <a:solidFill>
                  <a:schemeClr val="bg1"/>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Tree>
    <p:extLst>
      <p:ext uri="{BB962C8B-B14F-4D97-AF65-F5344CB8AC3E}">
        <p14:creationId xmlns:p14="http://schemas.microsoft.com/office/powerpoint/2010/main" val="2169916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1" name="矩形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7" name="日期版面配置區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1E2AA07A-E85D-489B-966D-456C4D7778F4}" type="datetime1">
              <a:rPr lang="zh-TW" altLang="en-US" noProof="0" smtClean="0"/>
              <a:t>2023/1/11</a:t>
            </a:fld>
            <a:endParaRPr lang="zh-TW" altLang="en-US" noProof="0"/>
          </a:p>
        </p:txBody>
      </p:sp>
      <p:sp>
        <p:nvSpPr>
          <p:cNvPr id="8" name="頁尾版面配置區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9" name="投影片編號版面配置區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2" name="標題 1">
            <a:extLst>
              <a:ext uri="{FF2B5EF4-FFF2-40B4-BE49-F238E27FC236}">
                <a16:creationId xmlns:a16="http://schemas.microsoft.com/office/drawing/2014/main" id="{8F15BD07-216B-4BED-B02B-A824C3BFE4E0}"/>
              </a:ext>
            </a:extLst>
          </p:cNvPr>
          <p:cNvSpPr>
            <a:spLocks noGrp="1"/>
          </p:cNvSpPr>
          <p:nvPr>
            <p:ph type="title"/>
          </p:nvPr>
        </p:nvSpPr>
        <p:spPr>
          <a:xfrm>
            <a:off x="839788" y="457200"/>
            <a:ext cx="3932237" cy="1600200"/>
          </a:xfrm>
        </p:spPr>
        <p:txBody>
          <a:bodyPr rtlCol="0" anchor="b"/>
          <a:lstStyle>
            <a:lvl1pPr>
              <a:defRPr sz="32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14" name="文字版面配置區 3">
            <a:extLst>
              <a:ext uri="{FF2B5EF4-FFF2-40B4-BE49-F238E27FC236}">
                <a16:creationId xmlns:a16="http://schemas.microsoft.com/office/drawing/2014/main" id="{31CB25A8-485F-445D-B110-8C51B4D99271}"/>
              </a:ext>
            </a:extLst>
          </p:cNvPr>
          <p:cNvSpPr>
            <a:spLocks noGrp="1"/>
          </p:cNvSpPr>
          <p:nvPr>
            <p:ph type="body" sz="half" idx="2"/>
          </p:nvPr>
        </p:nvSpPr>
        <p:spPr>
          <a:xfrm>
            <a:off x="839788" y="2057400"/>
            <a:ext cx="3932237" cy="3811588"/>
          </a:xfrm>
        </p:spPr>
        <p:txBody>
          <a:bodyPr rtlCol="0"/>
          <a:lstStyle>
            <a:lvl1pPr marL="0" indent="0">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15" name="內容預留位置 2">
            <a:extLst>
              <a:ext uri="{FF2B5EF4-FFF2-40B4-BE49-F238E27FC236}">
                <a16:creationId xmlns:a16="http://schemas.microsoft.com/office/drawing/2014/main" id="{0F6DD5FE-C12D-447A-88F9-437E12A22A4C}"/>
              </a:ext>
            </a:extLst>
          </p:cNvPr>
          <p:cNvSpPr>
            <a:spLocks noGrp="1"/>
          </p:cNvSpPr>
          <p:nvPr>
            <p:ph idx="1"/>
          </p:nvPr>
        </p:nvSpPr>
        <p:spPr>
          <a:xfrm>
            <a:off x="5183188" y="499123"/>
            <a:ext cx="6172200" cy="5361928"/>
          </a:xfrm>
        </p:spPr>
        <p:txBody>
          <a:bodyPr rtlCol="0">
            <a:normAutofit/>
          </a:bodyPr>
          <a:lstStyle>
            <a:lvl1pPr>
              <a:defRPr sz="2400">
                <a:solidFill>
                  <a:schemeClr val="bg1"/>
                </a:solidFill>
                <a:latin typeface="Microsoft JhengHei UI" panose="020B0604030504040204" pitchFamily="34" charset="-120"/>
                <a:ea typeface="Microsoft JhengHei UI" panose="020B0604030504040204" pitchFamily="34" charset="-120"/>
              </a:defRPr>
            </a:lvl1pPr>
            <a:lvl2pPr>
              <a:defRPr sz="2000">
                <a:solidFill>
                  <a:schemeClr val="bg1"/>
                </a:solidFill>
                <a:latin typeface="Microsoft JhengHei UI" panose="020B0604030504040204" pitchFamily="34" charset="-120"/>
                <a:ea typeface="Microsoft JhengHei UI" panose="020B0604030504040204" pitchFamily="34" charset="-120"/>
              </a:defRPr>
            </a:lvl2pPr>
            <a:lvl3pPr>
              <a:defRPr sz="1800">
                <a:solidFill>
                  <a:schemeClr val="bg1"/>
                </a:solidFill>
                <a:latin typeface="Microsoft JhengHei UI" panose="020B0604030504040204" pitchFamily="34" charset="-120"/>
                <a:ea typeface="Microsoft JhengHei UI" panose="020B0604030504040204" pitchFamily="34" charset="-120"/>
              </a:defRPr>
            </a:lvl3pPr>
            <a:lvl4pPr>
              <a:defRPr sz="1600">
                <a:solidFill>
                  <a:schemeClr val="bg1"/>
                </a:solidFill>
                <a:latin typeface="Microsoft JhengHei UI" panose="020B0604030504040204" pitchFamily="34" charset="-120"/>
                <a:ea typeface="Microsoft JhengHei UI" panose="020B0604030504040204" pitchFamily="34" charset="-120"/>
              </a:defRPr>
            </a:lvl4pPr>
            <a:lvl5pPr>
              <a:defRPr sz="1600">
                <a:solidFill>
                  <a:schemeClr val="bg1"/>
                </a:solidFill>
                <a:latin typeface="Microsoft JhengHei UI" panose="020B0604030504040204" pitchFamily="34" charset="-120"/>
                <a:ea typeface="Microsoft JhengHei UI" panose="020B0604030504040204" pitchFamily="34" charset="-120"/>
              </a:defRPr>
            </a:lvl5pPr>
            <a:lvl6pPr>
              <a:defRPr sz="2000"/>
            </a:lvl6pPr>
            <a:lvl7pPr>
              <a:defRPr sz="2000"/>
            </a:lvl7pPr>
            <a:lvl8pPr>
              <a:defRPr sz="2000"/>
            </a:lvl8pPr>
            <a:lvl9pPr>
              <a:defRPr sz="20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Tree>
    <p:extLst>
      <p:ext uri="{BB962C8B-B14F-4D97-AF65-F5344CB8AC3E}">
        <p14:creationId xmlns:p14="http://schemas.microsoft.com/office/powerpoint/2010/main" val="3845236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含標題的圖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1" name="矩形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7" name="日期版面配置區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332F2F4-49DD-4A1B-B9C1-AE764D94E826}" type="datetime1">
              <a:rPr lang="zh-TW" altLang="en-US" noProof="0" smtClean="0"/>
              <a:t>2023/1/11</a:t>
            </a:fld>
            <a:endParaRPr lang="zh-TW" altLang="en-US" noProof="0"/>
          </a:p>
        </p:txBody>
      </p:sp>
      <p:sp>
        <p:nvSpPr>
          <p:cNvPr id="8" name="頁尾版面配置區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9" name="投影片編號版面配置區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3" name="標題 1">
            <a:extLst>
              <a:ext uri="{FF2B5EF4-FFF2-40B4-BE49-F238E27FC236}">
                <a16:creationId xmlns:a16="http://schemas.microsoft.com/office/drawing/2014/main" id="{86152D61-B915-4FFA-BFAB-BE67BD9FEB74}"/>
              </a:ext>
            </a:extLst>
          </p:cNvPr>
          <p:cNvSpPr>
            <a:spLocks noGrp="1"/>
          </p:cNvSpPr>
          <p:nvPr>
            <p:ph type="title"/>
          </p:nvPr>
        </p:nvSpPr>
        <p:spPr>
          <a:xfrm>
            <a:off x="839788" y="457200"/>
            <a:ext cx="3932237" cy="1600200"/>
          </a:xfrm>
        </p:spPr>
        <p:txBody>
          <a:bodyPr rtlCol="0" anchor="b"/>
          <a:lstStyle>
            <a:lvl1pPr>
              <a:defRPr sz="32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14" name="文字版面配置區 3">
            <a:extLst>
              <a:ext uri="{FF2B5EF4-FFF2-40B4-BE49-F238E27FC236}">
                <a16:creationId xmlns:a16="http://schemas.microsoft.com/office/drawing/2014/main" id="{56B9FA21-7A71-4ACD-9725-F9C35C79405A}"/>
              </a:ext>
            </a:extLst>
          </p:cNvPr>
          <p:cNvSpPr>
            <a:spLocks noGrp="1"/>
          </p:cNvSpPr>
          <p:nvPr>
            <p:ph type="body" sz="half" idx="2"/>
          </p:nvPr>
        </p:nvSpPr>
        <p:spPr>
          <a:xfrm>
            <a:off x="839788" y="2057400"/>
            <a:ext cx="3932237" cy="3811588"/>
          </a:xfrm>
        </p:spPr>
        <p:txBody>
          <a:bodyPr rtlCol="0"/>
          <a:lstStyle>
            <a:lvl1pPr marL="0" indent="0">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15" name="圖片版面配置區 2">
            <a:extLst>
              <a:ext uri="{FF2B5EF4-FFF2-40B4-BE49-F238E27FC236}">
                <a16:creationId xmlns:a16="http://schemas.microsoft.com/office/drawing/2014/main" id="{23F69D43-2C7D-427D-9395-81FD4D07F927}"/>
              </a:ext>
            </a:extLst>
          </p:cNvPr>
          <p:cNvSpPr>
            <a:spLocks noGrp="1"/>
          </p:cNvSpPr>
          <p:nvPr>
            <p:ph type="pic" idx="1"/>
          </p:nvPr>
        </p:nvSpPr>
        <p:spPr>
          <a:xfrm>
            <a:off x="5183188" y="457201"/>
            <a:ext cx="6172200" cy="5403850"/>
          </a:xfrm>
        </p:spPr>
        <p:txBody>
          <a:bodyPr rtlCol="0"/>
          <a:lstStyle>
            <a:lvl1pPr marL="0" indent="0">
              <a:buNone/>
              <a:defRPr sz="3200">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p>
        </p:txBody>
      </p:sp>
    </p:spTree>
    <p:extLst>
      <p:ext uri="{BB962C8B-B14F-4D97-AF65-F5344CB8AC3E}">
        <p14:creationId xmlns:p14="http://schemas.microsoft.com/office/powerpoint/2010/main" val="373136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5" name="矩形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8" name="日期版面配置區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929AC7A-79B1-4701-9FC2-AC80722D8B56}" type="datetime1">
              <a:rPr lang="zh-TW" altLang="en-US" noProof="0" smtClean="0"/>
              <a:t>2023/1/11</a:t>
            </a:fld>
            <a:endParaRPr lang="zh-TW" altLang="en-US" noProof="0"/>
          </a:p>
        </p:txBody>
      </p:sp>
      <p:sp>
        <p:nvSpPr>
          <p:cNvPr id="9" name="頁尾版面配置區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12" name="投影片編號版面配置區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39" name="標題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Tree>
    <p:extLst>
      <p:ext uri="{BB962C8B-B14F-4D97-AF65-F5344CB8AC3E}">
        <p14:creationId xmlns:p14="http://schemas.microsoft.com/office/powerpoint/2010/main" val="3496870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矩形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F02B858-79EE-4E2A-BCFD-2475D68080BB}"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Tree>
    <p:extLst>
      <p:ext uri="{BB962C8B-B14F-4D97-AF65-F5344CB8AC3E}">
        <p14:creationId xmlns:p14="http://schemas.microsoft.com/office/powerpoint/2010/main" val="362289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無背景">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9FABCF6-9B78-49BE-A2AD-F0AA9C62F46C}"/>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27BFBFC-6469-49F0-A575-96BF55325A34}" type="datetime1">
              <a:rPr lang="zh-TW" altLang="en-US" noProof="0" smtClean="0"/>
              <a:t>2023/1/11</a:t>
            </a:fld>
            <a:endParaRPr lang="zh-TW" altLang="en-US" noProof="0"/>
          </a:p>
        </p:txBody>
      </p:sp>
      <p:sp>
        <p:nvSpPr>
          <p:cNvPr id="3" name="頁尾版面配置區 2">
            <a:extLst>
              <a:ext uri="{FF2B5EF4-FFF2-40B4-BE49-F238E27FC236}">
                <a16:creationId xmlns:a16="http://schemas.microsoft.com/office/drawing/2014/main" id="{E70934F3-5442-470C-BF40-00437371D7B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4" name="投影片編號版面配置區 3">
            <a:extLst>
              <a:ext uri="{FF2B5EF4-FFF2-40B4-BE49-F238E27FC236}">
                <a16:creationId xmlns:a16="http://schemas.microsoft.com/office/drawing/2014/main" id="{F4014656-DB95-4E7F-83A3-E5750E237879}"/>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Tree>
    <p:extLst>
      <p:ext uri="{BB962C8B-B14F-4D97-AF65-F5344CB8AC3E}">
        <p14:creationId xmlns:p14="http://schemas.microsoft.com/office/powerpoint/2010/main" val="351082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手動">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A3A9DA67-F108-42B4-9EB1-30A00E34C4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B0E5E539-C700-4989-957A-EA3BAAC4B6C9}"/>
              </a:ext>
            </a:extLst>
          </p:cNvPr>
          <p:cNvSpPr>
            <a:spLocks noGrp="1"/>
          </p:cNvSpPr>
          <p:nvPr>
            <p:ph type="sldNum" sz="quarter" idx="12"/>
          </p:nvPr>
        </p:nvSpPr>
        <p:spPr>
          <a:xfrm>
            <a:off x="838200" y="6155851"/>
            <a:ext cx="2743200" cy="184317"/>
          </a:xfrm>
        </p:spPr>
        <p:txBody>
          <a:bodyPr rtlCol="0"/>
          <a:lstStyle>
            <a:lvl1pPr>
              <a:defRPr>
                <a:latin typeface="Microsoft JhengHei UI" panose="020B0604030504040204" pitchFamily="34" charset="-120"/>
                <a:ea typeface="Microsoft JhengHei UI" panose="020B0604030504040204" pitchFamily="34" charset="-120"/>
              </a:defRPr>
            </a:lvl1pPr>
          </a:lstStyle>
          <a:p>
            <a:fld id="{D9BB3731-526F-4638-85F8-715D717FFC12}" type="slidenum">
              <a:rPr lang="en-US" altLang="zh-TW" noProof="0" smtClean="0"/>
              <a:pPr/>
              <a:t>‹#›</a:t>
            </a:fld>
            <a:endParaRPr lang="zh-TW" altLang="en-US" noProof="0"/>
          </a:p>
        </p:txBody>
      </p:sp>
      <p:sp>
        <p:nvSpPr>
          <p:cNvPr id="21" name="文字版面配置區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22" name="文字版面配置區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1996465"/>
            <a:ext cx="2469965" cy="982274"/>
          </a:xfrm>
        </p:spPr>
        <p:txBody>
          <a:bodyPr lIns="0" rIns="0" bIns="0" rtlCol="0" anchor="ctr" anchorCtr="0">
            <a:normAutofit/>
          </a:bodyPr>
          <a:lstStyle>
            <a:lvl1pPr marL="0" indent="0">
              <a:spcBef>
                <a:spcPts val="0"/>
              </a:spcBef>
              <a:buNone/>
              <a:defRPr lang="en-US" sz="2400" b="1" kern="1200" dirty="0">
                <a:solidFill>
                  <a:schemeClr val="tx2"/>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母片文字</a:t>
            </a:r>
            <a:br>
              <a:rPr lang="zh-TW" altLang="en-US" noProof="0"/>
            </a:br>
            <a:r>
              <a:rPr lang="zh-TW" altLang="en-US" noProof="0"/>
              <a:t>樣式</a:t>
            </a:r>
          </a:p>
        </p:txBody>
      </p:sp>
      <p:sp>
        <p:nvSpPr>
          <p:cNvPr id="23" name="文字版面配置區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TW" altLang="en-US" noProof="0"/>
              <a:t>按一下以編輯母片文字樣式</a:t>
            </a:r>
          </a:p>
        </p:txBody>
      </p:sp>
      <p:sp>
        <p:nvSpPr>
          <p:cNvPr id="24" name="圖片版面配置區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rtlCol="0" anchor="ctr" anchorCtr="0">
            <a:noAutofit/>
          </a:bodyPr>
          <a:lstStyle>
            <a:lvl1pPr marL="0" indent="0" algn="ctr">
              <a:buNone/>
              <a:defRPr sz="140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5" name="圖片版面配置區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rtlCol="0" anchor="ctr" anchorCtr="0">
            <a:noAutofit/>
          </a:bodyPr>
          <a:lstStyle>
            <a:lvl1pPr marL="0" indent="0" algn="ctr">
              <a:buNone/>
              <a:defRPr sz="140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6" name="文字版面配置區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TW" altLang="en-US" noProof="0"/>
              <a:t>按一下以編輯母片文字樣式</a:t>
            </a:r>
          </a:p>
        </p:txBody>
      </p:sp>
      <p:sp>
        <p:nvSpPr>
          <p:cNvPr id="27" name="文字版面配置區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母片文字</a:t>
            </a:r>
            <a:br>
              <a:rPr lang="zh-TW" altLang="en-US" noProof="0"/>
            </a:br>
            <a:r>
              <a:rPr lang="zh-TW" altLang="en-US" noProof="0"/>
              <a:t>樣式</a:t>
            </a:r>
          </a:p>
        </p:txBody>
      </p:sp>
      <p:sp>
        <p:nvSpPr>
          <p:cNvPr id="28" name="圖片版面配置區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677189"/>
            <a:ext cx="2048256" cy="896112"/>
          </a:xfrm>
        </p:spPr>
        <p:txBody>
          <a:bodyPr rtlCol="0" anchor="ctr" anchorCtr="0">
            <a:noAutofit/>
          </a:bodyPr>
          <a:lstStyle>
            <a:lvl1pPr marL="0" indent="0" algn="ctr">
              <a:buNone/>
              <a:defRPr sz="140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9" name="文字版面配置區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TW" altLang="en-US" noProof="0"/>
              <a:t>按一下以編輯母片文字樣式</a:t>
            </a:r>
          </a:p>
        </p:txBody>
      </p:sp>
      <p:sp>
        <p:nvSpPr>
          <p:cNvPr id="30" name="文字版面配置區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母片文字</a:t>
            </a:r>
            <a:br>
              <a:rPr lang="zh-TW" altLang="en-US" noProof="0"/>
            </a:br>
            <a:r>
              <a:rPr lang="zh-TW" altLang="en-US" noProof="0"/>
              <a:t>樣式</a:t>
            </a:r>
          </a:p>
        </p:txBody>
      </p:sp>
      <p:sp>
        <p:nvSpPr>
          <p:cNvPr id="32" name="文字版面配置區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TW" altLang="en-US" noProof="0"/>
              <a:t>按一下以編輯母片文字樣式</a:t>
            </a:r>
          </a:p>
        </p:txBody>
      </p:sp>
      <p:sp>
        <p:nvSpPr>
          <p:cNvPr id="33" name="文字版面配置區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776173"/>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TW" altLang="en-US" noProof="0"/>
              <a:t>按一下以編輯母片文字樣式</a:t>
            </a:r>
          </a:p>
        </p:txBody>
      </p:sp>
      <p:sp>
        <p:nvSpPr>
          <p:cNvPr id="34" name="文字版面配置區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solidFill>
                  <a:schemeClr val="bg2"/>
                </a:solidFill>
                <a:latin typeface="Microsoft JhengHei UI" panose="020B0604030504040204" pitchFamily="34" charset="-120"/>
                <a:ea typeface="Microsoft JhengHei UI" panose="020B0604030504040204" pitchFamily="34" charset="-120"/>
                <a:cs typeface="Tahoma" panose="020B0604030504040204" pitchFamily="34" charset="0"/>
              </a:defRPr>
            </a:lvl1pPr>
          </a:lstStyle>
          <a:p>
            <a:pPr lvl="0" rtl="0"/>
            <a:r>
              <a:rPr lang="en-US" altLang="zh-TW" noProof="0"/>
              <a:t>1</a:t>
            </a:r>
          </a:p>
        </p:txBody>
      </p:sp>
      <p:sp>
        <p:nvSpPr>
          <p:cNvPr id="36" name="文字版面配置區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sz="7000" b="1">
                <a:solidFill>
                  <a:schemeClr val="bg2"/>
                </a:solidFill>
                <a:latin typeface="Microsoft JhengHei UI" panose="020B0604030504040204" pitchFamily="34" charset="-120"/>
                <a:ea typeface="Microsoft JhengHei UI" panose="020B0604030504040204" pitchFamily="34" charset="-120"/>
                <a:cs typeface="Tahoma" panose="020B0604030504040204" pitchFamily="34" charset="0"/>
              </a:defRPr>
            </a:lvl1pPr>
          </a:lstStyle>
          <a:p>
            <a:pPr lvl="0" rtl="0"/>
            <a:r>
              <a:rPr lang="en-US" altLang="zh-TW" noProof="0"/>
              <a:t>1</a:t>
            </a:r>
          </a:p>
        </p:txBody>
      </p:sp>
      <p:sp>
        <p:nvSpPr>
          <p:cNvPr id="37" name="文字版面配置區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sz="7000" b="1">
                <a:solidFill>
                  <a:schemeClr val="bg2"/>
                </a:solidFill>
                <a:latin typeface="Microsoft JhengHei UI" panose="020B0604030504040204" pitchFamily="34" charset="-120"/>
                <a:ea typeface="Microsoft JhengHei UI" panose="020B0604030504040204" pitchFamily="34" charset="-120"/>
                <a:cs typeface="Tahoma" panose="020B0604030504040204" pitchFamily="34" charset="0"/>
              </a:defRPr>
            </a:lvl1pPr>
          </a:lstStyle>
          <a:p>
            <a:pPr lvl="0" rtl="0"/>
            <a:r>
              <a:rPr lang="en-US" altLang="zh-TW" noProof="0"/>
              <a:t>1</a:t>
            </a:r>
          </a:p>
        </p:txBody>
      </p:sp>
      <p:sp>
        <p:nvSpPr>
          <p:cNvPr id="39" name="圖片版面配置區 13">
            <a:extLst>
              <a:ext uri="{FF2B5EF4-FFF2-40B4-BE49-F238E27FC236}">
                <a16:creationId xmlns:a16="http://schemas.microsoft.com/office/drawing/2014/main" id="{E930664F-8C64-4436-9DD1-1ECED305C6E1}"/>
              </a:ext>
            </a:extLst>
          </p:cNvPr>
          <p:cNvSpPr>
            <a:spLocks noGrp="1"/>
          </p:cNvSpPr>
          <p:nvPr>
            <p:ph type="pic" sz="quarter" idx="16"/>
          </p:nvPr>
        </p:nvSpPr>
        <p:spPr>
          <a:xfrm>
            <a:off x="7900319" y="3725315"/>
            <a:ext cx="2386800" cy="486000"/>
          </a:xfrm>
          <a:ln>
            <a:solidFill>
              <a:srgbClr val="000000">
                <a:alpha val="30196"/>
              </a:srgbClr>
            </a:solidFill>
          </a:ln>
        </p:spPr>
        <p:txBody>
          <a:bodyPr rtlCol="0" anchor="ctr" anchorCtr="0">
            <a:noAutofit/>
          </a:bodyPr>
          <a:lstStyle>
            <a:lvl1pPr marL="0" indent="0" algn="ctr">
              <a:buNone/>
              <a:defRPr sz="14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40" name="文字版面配置區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1"/>
                </a:solidFill>
                <a:latin typeface="Microsoft JhengHei UI" panose="020B0604030504040204" pitchFamily="34" charset="-120"/>
                <a:ea typeface="Microsoft JhengHei UI" panose="020B0604030504040204" pitchFamily="34" charset="-120"/>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38" name="標題 1">
            <a:extLst>
              <a:ext uri="{FF2B5EF4-FFF2-40B4-BE49-F238E27FC236}">
                <a16:creationId xmlns:a16="http://schemas.microsoft.com/office/drawing/2014/main" id="{7E5CF6DE-4761-4BA5-A429-30AC8BBAD45B}"/>
              </a:ext>
            </a:extLst>
          </p:cNvPr>
          <p:cNvSpPr>
            <a:spLocks noGrp="1"/>
          </p:cNvSpPr>
          <p:nvPr>
            <p:ph type="title"/>
          </p:nvPr>
        </p:nvSpPr>
        <p:spPr>
          <a:xfrm>
            <a:off x="839789" y="1012015"/>
            <a:ext cx="10512424" cy="606677"/>
          </a:xfrm>
        </p:spPr>
        <p:txBody>
          <a:bodyPr lIns="0" tIns="0" rIns="0" bIns="0" rtlCol="0" anchor="t" anchorCtr="0">
            <a:normAutofit/>
          </a:bodyPr>
          <a:lstStyle>
            <a:lvl1pPr marL="0" algn="l" defTabSz="914400" rtl="0" eaLnBrk="1" latinLnBrk="0" hangingPunct="1">
              <a:lnSpc>
                <a:spcPct val="90000"/>
              </a:lnSpc>
              <a:spcBef>
                <a:spcPct val="0"/>
              </a:spcBef>
              <a:buNone/>
              <a:defRPr lang="ru-RU" sz="3600" b="1" kern="1200" dirty="0">
                <a:solidFill>
                  <a:schemeClr val="bg1"/>
                </a:solidFill>
                <a:latin typeface="+mj-lt"/>
                <a:ea typeface="Microsoft JhengHei UI" panose="020B0604030504040204" pitchFamily="34" charset="-120"/>
                <a:cs typeface="+mj-cs"/>
              </a:defRPr>
            </a:lvl1pPr>
          </a:lstStyle>
          <a:p>
            <a:pPr rtl="0"/>
            <a:r>
              <a:rPr lang="zh-TW" altLang="en-US" noProof="0"/>
              <a:t>按一下以編輯母片標題樣式</a:t>
            </a:r>
          </a:p>
        </p:txBody>
      </p:sp>
    </p:spTree>
    <p:extLst>
      <p:ext uri="{BB962C8B-B14F-4D97-AF65-F5344CB8AC3E}">
        <p14:creationId xmlns:p14="http://schemas.microsoft.com/office/powerpoint/2010/main" val="181692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內容及標誌">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1" name="矩形 10">
            <a:extLst>
              <a:ext uri="{FF2B5EF4-FFF2-40B4-BE49-F238E27FC236}">
                <a16:creationId xmlns:a16="http://schemas.microsoft.com/office/drawing/2014/main" id="{FBC13AD7-0902-4462-AE2E-A3198854D169}"/>
              </a:ext>
            </a:extLst>
          </p:cNvPr>
          <p:cNvSpPr/>
          <p:nvPr userDrawn="1"/>
        </p:nvSpPr>
        <p:spPr>
          <a:xfrm>
            <a:off x="560832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3CF7F729-1298-4F0B-B725-EFAD88305BF0}"/>
              </a:ext>
            </a:extLst>
          </p:cNvPr>
          <p:cNvSpPr>
            <a:spLocks noGrp="1"/>
          </p:cNvSpPr>
          <p:nvPr>
            <p:ph type="title"/>
          </p:nvPr>
        </p:nvSpPr>
        <p:spPr>
          <a:xfrm>
            <a:off x="6433778" y="1514007"/>
            <a:ext cx="4585780" cy="109107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6" name="內容版面配置區 5">
            <a:extLst>
              <a:ext uri="{FF2B5EF4-FFF2-40B4-BE49-F238E27FC236}">
                <a16:creationId xmlns:a16="http://schemas.microsoft.com/office/drawing/2014/main" id="{125E3DF9-29A5-4D11-98E9-191D1E8E9B55}"/>
              </a:ext>
            </a:extLst>
          </p:cNvPr>
          <p:cNvSpPr>
            <a:spLocks noGrp="1"/>
          </p:cNvSpPr>
          <p:nvPr>
            <p:ph sz="quarter" idx="4"/>
          </p:nvPr>
        </p:nvSpPr>
        <p:spPr>
          <a:xfrm>
            <a:off x="6427532" y="2698955"/>
            <a:ext cx="4607015" cy="3136910"/>
          </a:xfrm>
        </p:spPr>
        <p:txBody>
          <a:bodyPr lIns="0" tIns="0" rIns="0" bIns="0" rtlCol="0">
            <a:normAutofit/>
          </a:bodyPr>
          <a:lstStyle>
            <a:lvl1pPr>
              <a:lnSpc>
                <a:spcPct val="85000"/>
              </a:lnSpc>
              <a:spcBef>
                <a:spcPts val="600"/>
              </a:spcBef>
              <a:buClr>
                <a:schemeClr val="bg1">
                  <a:lumMod val="50000"/>
                </a:schemeClr>
              </a:buClr>
              <a:defRPr sz="1800">
                <a:latin typeface="Microsoft JhengHei UI" panose="020B0604030504040204" pitchFamily="34" charset="-120"/>
                <a:ea typeface="Microsoft JhengHei UI" panose="020B0604030504040204" pitchFamily="34" charset="-120"/>
              </a:defRPr>
            </a:lvl1pPr>
            <a:lvl2pPr>
              <a:lnSpc>
                <a:spcPct val="100000"/>
              </a:lnSpc>
              <a:spcBef>
                <a:spcPts val="600"/>
              </a:spcBef>
              <a:buClr>
                <a:schemeClr val="bg1">
                  <a:lumMod val="50000"/>
                </a:schemeClr>
              </a:buClr>
              <a:defRPr sz="1800">
                <a:latin typeface="Microsoft JhengHei UI" panose="020B0604030504040204" pitchFamily="34" charset="-120"/>
                <a:ea typeface="Microsoft JhengHei UI" panose="020B0604030504040204" pitchFamily="34" charset="-120"/>
              </a:defRPr>
            </a:lvl2pPr>
            <a:lvl3pPr>
              <a:lnSpc>
                <a:spcPct val="100000"/>
              </a:lnSpc>
              <a:spcBef>
                <a:spcPts val="600"/>
              </a:spcBef>
              <a:buClr>
                <a:schemeClr val="bg1">
                  <a:lumMod val="50000"/>
                </a:schemeClr>
              </a:buClr>
              <a:defRPr sz="1800">
                <a:latin typeface="Microsoft JhengHei UI" panose="020B0604030504040204" pitchFamily="34" charset="-120"/>
                <a:ea typeface="Microsoft JhengHei UI" panose="020B0604030504040204" pitchFamily="34" charset="-120"/>
              </a:defRPr>
            </a:lvl3pPr>
            <a:lvl4pPr>
              <a:lnSpc>
                <a:spcPct val="100000"/>
              </a:lnSpc>
              <a:spcBef>
                <a:spcPts val="600"/>
              </a:spcBef>
              <a:buClr>
                <a:schemeClr val="bg1">
                  <a:lumMod val="50000"/>
                </a:schemeClr>
              </a:buClr>
              <a:defRPr sz="1800">
                <a:latin typeface="Microsoft JhengHei UI" panose="020B0604030504040204" pitchFamily="34" charset="-120"/>
                <a:ea typeface="Microsoft JhengHei UI" panose="020B0604030504040204" pitchFamily="34" charset="-120"/>
              </a:defRPr>
            </a:lvl4pPr>
            <a:lvl5pPr>
              <a:lnSpc>
                <a:spcPct val="100000"/>
              </a:lnSpc>
              <a:spcBef>
                <a:spcPts val="600"/>
              </a:spcBef>
              <a:buClr>
                <a:schemeClr val="bg1">
                  <a:lumMod val="50000"/>
                </a:schemeClr>
              </a:buClr>
              <a:defRPr sz="18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020DD864-B521-4C47-B58F-6B7E1AD95B98}" type="datetime1">
              <a:rPr lang="zh-TW" altLang="en-US" noProof="0" smtClean="0"/>
              <a:t>2023/1/11</a:t>
            </a:fld>
            <a:endParaRPr lang="zh-TW" altLang="en-US" noProof="0"/>
          </a:p>
        </p:txBody>
      </p:sp>
      <p:sp>
        <p:nvSpPr>
          <p:cNvPr id="8" name="頁尾版面配置區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9" name="投影片編號版面配置區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3" name="圖片版面配置區 11">
            <a:extLst>
              <a:ext uri="{FF2B5EF4-FFF2-40B4-BE49-F238E27FC236}">
                <a16:creationId xmlns:a16="http://schemas.microsoft.com/office/drawing/2014/main" id="{88687278-82AE-4E5D-96D6-672F8FAFC70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378629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和內容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1" name="矩形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3CF7F729-1298-4F0B-B725-EFAD88305BF0}"/>
              </a:ext>
            </a:extLst>
          </p:cNvPr>
          <p:cNvSpPr>
            <a:spLocks noGrp="1"/>
          </p:cNvSpPr>
          <p:nvPr>
            <p:ph type="title"/>
          </p:nvPr>
        </p:nvSpPr>
        <p:spPr>
          <a:xfrm>
            <a:off x="841500" y="1514007"/>
            <a:ext cx="4585780" cy="109107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6" name="內容版面配置區 5">
            <a:extLst>
              <a:ext uri="{FF2B5EF4-FFF2-40B4-BE49-F238E27FC236}">
                <a16:creationId xmlns:a16="http://schemas.microsoft.com/office/drawing/2014/main" id="{125E3DF9-29A5-4D11-98E9-191D1E8E9B55}"/>
              </a:ext>
            </a:extLst>
          </p:cNvPr>
          <p:cNvSpPr>
            <a:spLocks noGrp="1"/>
          </p:cNvSpPr>
          <p:nvPr>
            <p:ph sz="quarter" idx="4"/>
          </p:nvPr>
        </p:nvSpPr>
        <p:spPr>
          <a:xfrm>
            <a:off x="835254" y="2698955"/>
            <a:ext cx="4607015" cy="3136910"/>
          </a:xfrm>
        </p:spPr>
        <p:txBody>
          <a:bodyPr lIns="0" tIns="0" rIns="0" bIns="0" rtlCol="0">
            <a:normAutofit/>
          </a:bodyPr>
          <a:lstStyle>
            <a:lvl1pPr>
              <a:lnSpc>
                <a:spcPct val="85000"/>
              </a:lnSpc>
              <a:spcBef>
                <a:spcPts val="600"/>
              </a:spcBef>
              <a:buClr>
                <a:schemeClr val="bg1">
                  <a:lumMod val="50000"/>
                </a:schemeClr>
              </a:buClr>
              <a:defRPr sz="1800">
                <a:solidFill>
                  <a:schemeClr val="tx2"/>
                </a:solidFill>
                <a:latin typeface="Microsoft JhengHei UI" panose="020B0604030504040204" pitchFamily="34" charset="-120"/>
                <a:ea typeface="Microsoft JhengHei UI" panose="020B0604030504040204" pitchFamily="34" charset="-120"/>
              </a:defRPr>
            </a:lvl1pPr>
            <a:lvl2pPr>
              <a:lnSpc>
                <a:spcPct val="100000"/>
              </a:lnSpc>
              <a:spcBef>
                <a:spcPts val="600"/>
              </a:spcBef>
              <a:buClr>
                <a:schemeClr val="bg1">
                  <a:lumMod val="50000"/>
                </a:schemeClr>
              </a:buClr>
              <a:defRPr sz="1800">
                <a:solidFill>
                  <a:schemeClr val="tx2"/>
                </a:solidFill>
                <a:latin typeface="Microsoft JhengHei UI" panose="020B0604030504040204" pitchFamily="34" charset="-120"/>
                <a:ea typeface="Microsoft JhengHei UI" panose="020B0604030504040204" pitchFamily="34" charset="-120"/>
              </a:defRPr>
            </a:lvl2pPr>
            <a:lvl3pPr>
              <a:lnSpc>
                <a:spcPct val="100000"/>
              </a:lnSpc>
              <a:spcBef>
                <a:spcPts val="600"/>
              </a:spcBef>
              <a:buClr>
                <a:schemeClr val="bg1">
                  <a:lumMod val="50000"/>
                </a:schemeClr>
              </a:buClr>
              <a:defRPr sz="1800">
                <a:solidFill>
                  <a:schemeClr val="tx2"/>
                </a:solidFill>
                <a:latin typeface="Microsoft JhengHei UI" panose="020B0604030504040204" pitchFamily="34" charset="-120"/>
                <a:ea typeface="Microsoft JhengHei UI" panose="020B0604030504040204" pitchFamily="34" charset="-120"/>
              </a:defRPr>
            </a:lvl3pPr>
            <a:lvl4pPr>
              <a:lnSpc>
                <a:spcPct val="100000"/>
              </a:lnSpc>
              <a:spcBef>
                <a:spcPts val="600"/>
              </a:spcBef>
              <a:buClr>
                <a:schemeClr val="bg1">
                  <a:lumMod val="50000"/>
                </a:schemeClr>
              </a:buClr>
              <a:defRPr sz="1800">
                <a:solidFill>
                  <a:schemeClr val="tx2"/>
                </a:solidFill>
                <a:latin typeface="Microsoft JhengHei UI" panose="020B0604030504040204" pitchFamily="34" charset="-120"/>
                <a:ea typeface="Microsoft JhengHei UI" panose="020B0604030504040204" pitchFamily="34" charset="-120"/>
              </a:defRPr>
            </a:lvl4pPr>
            <a:lvl5pPr>
              <a:lnSpc>
                <a:spcPct val="100000"/>
              </a:lnSpc>
              <a:spcBef>
                <a:spcPts val="600"/>
              </a:spcBef>
              <a:buClr>
                <a:schemeClr val="bg1">
                  <a:lumMod val="50000"/>
                </a:schemeClr>
              </a:buClr>
              <a:defRPr sz="1800">
                <a:solidFill>
                  <a:schemeClr val="tx2"/>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6D4FEDF-3D7B-47DE-A70B-5B1A4734CE63}" type="datetime1">
              <a:rPr lang="zh-TW" altLang="en-US" noProof="0" smtClean="0"/>
              <a:t>2023/1/11</a:t>
            </a:fld>
            <a:endParaRPr lang="zh-TW" altLang="en-US" noProof="0"/>
          </a:p>
        </p:txBody>
      </p:sp>
      <p:sp>
        <p:nvSpPr>
          <p:cNvPr id="8" name="頁尾版面配置區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9" name="投影片編號版面配置區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2" name="圖片版面配置區 11">
            <a:extLst>
              <a:ext uri="{FF2B5EF4-FFF2-40B4-BE49-F238E27FC236}">
                <a16:creationId xmlns:a16="http://schemas.microsoft.com/office/drawing/2014/main" id="{A5EF6E06-1E31-4D29-80D8-1A734B231810}"/>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31933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圖示和內容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5" name="矩形 24">
            <a:extLst>
              <a:ext uri="{FF2B5EF4-FFF2-40B4-BE49-F238E27FC236}">
                <a16:creationId xmlns:a16="http://schemas.microsoft.com/office/drawing/2014/main" id="{C7A39C64-09F5-4EDF-B203-730A1BC0B4BB}"/>
              </a:ext>
            </a:extLst>
          </p:cNvPr>
          <p:cNvSpPr/>
          <p:nvPr userDrawn="1"/>
        </p:nvSpPr>
        <p:spPr>
          <a:xfrm>
            <a:off x="0" y="0"/>
            <a:ext cx="12192000" cy="35661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566160"/>
            <a:ext cx="12192000" cy="32918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8127212" cy="554400"/>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BC3EAC7D-DCD8-455F-81DD-12CFF57B1AE9}"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1" name="文字版面配置區 2">
            <a:extLst>
              <a:ext uri="{FF2B5EF4-FFF2-40B4-BE49-F238E27FC236}">
                <a16:creationId xmlns:a16="http://schemas.microsoft.com/office/drawing/2014/main" id="{3F720B3A-B1A7-4004-BD9A-BB135B2B9AE9}"/>
              </a:ext>
            </a:extLst>
          </p:cNvPr>
          <p:cNvSpPr>
            <a:spLocks noGrp="1"/>
          </p:cNvSpPr>
          <p:nvPr>
            <p:ph type="body" idx="1" hasCustomPrompt="1"/>
          </p:nvPr>
        </p:nvSpPr>
        <p:spPr>
          <a:xfrm>
            <a:off x="836614" y="3986332"/>
            <a:ext cx="2286000" cy="334918"/>
          </a:xfrm>
        </p:spPr>
        <p:txBody>
          <a:bodyPr lIns="0" tIns="0" rIns="0" bIns="0" rtlCol="0" anchor="b">
            <a:normAutofit/>
          </a:bodyPr>
          <a:lstStyle>
            <a:lvl1pPr marL="0" inden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2" name="文字版面配置區 11">
            <a:extLst>
              <a:ext uri="{FF2B5EF4-FFF2-40B4-BE49-F238E27FC236}">
                <a16:creationId xmlns:a16="http://schemas.microsoft.com/office/drawing/2014/main" id="{122364AD-425B-49F5-828E-637D0183693D}"/>
              </a:ext>
            </a:extLst>
          </p:cNvPr>
          <p:cNvSpPr>
            <a:spLocks noGrp="1"/>
          </p:cNvSpPr>
          <p:nvPr>
            <p:ph type="body" sz="quarter" idx="14"/>
          </p:nvPr>
        </p:nvSpPr>
        <p:spPr>
          <a:xfrm>
            <a:off x="836614"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3" name="文字版面配置區 2">
            <a:extLst>
              <a:ext uri="{FF2B5EF4-FFF2-40B4-BE49-F238E27FC236}">
                <a16:creationId xmlns:a16="http://schemas.microsoft.com/office/drawing/2014/main" id="{1A086FCF-DB15-4696-80F9-5F48426CE837}"/>
              </a:ext>
            </a:extLst>
          </p:cNvPr>
          <p:cNvSpPr>
            <a:spLocks noGrp="1"/>
          </p:cNvSpPr>
          <p:nvPr>
            <p:ph type="body" idx="37" hasCustomPrompt="1"/>
          </p:nvPr>
        </p:nvSpPr>
        <p:spPr>
          <a:xfrm>
            <a:off x="3623390" y="3986332"/>
            <a:ext cx="2286000" cy="334918"/>
          </a:xfrm>
        </p:spPr>
        <p:txBody>
          <a:bodyPr lIns="0" tIns="0" rIns="0" bIns="0" rtlCol="0" anchor="b">
            <a:normAutofit/>
          </a:bodyPr>
          <a:lstStyle>
            <a:lvl1pPr marL="0" inden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4" name="文字版面配置區 11">
            <a:extLst>
              <a:ext uri="{FF2B5EF4-FFF2-40B4-BE49-F238E27FC236}">
                <a16:creationId xmlns:a16="http://schemas.microsoft.com/office/drawing/2014/main" id="{6DC38AB5-30F7-45B7-9FD0-AFBD09BA11DD}"/>
              </a:ext>
            </a:extLst>
          </p:cNvPr>
          <p:cNvSpPr>
            <a:spLocks noGrp="1"/>
          </p:cNvSpPr>
          <p:nvPr>
            <p:ph type="body" sz="quarter" idx="38"/>
          </p:nvPr>
        </p:nvSpPr>
        <p:spPr>
          <a:xfrm>
            <a:off x="3623390"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5" name="文字版面配置區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3986332"/>
            <a:ext cx="2286000" cy="334918"/>
          </a:xfrm>
        </p:spPr>
        <p:txBody>
          <a:bodyPr lIns="0" tIns="0" rIns="0" bIns="0" rtlCol="0" anchor="b">
            <a:normAutofit/>
          </a:bodyPr>
          <a:lstStyle>
            <a:lvl1pPr marL="0" inden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6" name="文字版面配置區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7" name="文字版面配置區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3986332"/>
            <a:ext cx="2286000" cy="334918"/>
          </a:xfrm>
        </p:spPr>
        <p:txBody>
          <a:bodyPr lIns="0" tIns="0" rIns="0" bIns="0" rtlCol="0" anchor="b">
            <a:normAutofit/>
          </a:bodyPr>
          <a:lstStyle>
            <a:lvl1pPr marL="0" indent="0">
              <a:buNone/>
              <a:defRPr sz="2200" b="1">
                <a:solidFill>
                  <a:schemeClr val="bg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8" name="文字版面配置區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1" name="圖片版面配置區 20">
            <a:extLst>
              <a:ext uri="{FF2B5EF4-FFF2-40B4-BE49-F238E27FC236}">
                <a16:creationId xmlns:a16="http://schemas.microsoft.com/office/drawing/2014/main" id="{6D9E3969-277E-442F-A61A-B5F910626BF2}"/>
              </a:ext>
            </a:extLst>
          </p:cNvPr>
          <p:cNvSpPr>
            <a:spLocks noGrp="1"/>
          </p:cNvSpPr>
          <p:nvPr>
            <p:ph type="pic" sz="quarter" idx="48"/>
          </p:nvPr>
        </p:nvSpPr>
        <p:spPr>
          <a:xfrm>
            <a:off x="839788" y="2446953"/>
            <a:ext cx="1069848" cy="795528"/>
          </a:xfrm>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2" name="圖片版面配置區 20">
            <a:extLst>
              <a:ext uri="{FF2B5EF4-FFF2-40B4-BE49-F238E27FC236}">
                <a16:creationId xmlns:a16="http://schemas.microsoft.com/office/drawing/2014/main" id="{604A078C-C27C-43BF-AD80-27BC78DCBCCB}"/>
              </a:ext>
            </a:extLst>
          </p:cNvPr>
          <p:cNvSpPr>
            <a:spLocks noGrp="1"/>
          </p:cNvSpPr>
          <p:nvPr>
            <p:ph type="pic" sz="quarter" idx="49"/>
          </p:nvPr>
        </p:nvSpPr>
        <p:spPr>
          <a:xfrm>
            <a:off x="3625506" y="2446953"/>
            <a:ext cx="1069848" cy="795528"/>
          </a:xfrm>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3" name="圖片版面配置區 20">
            <a:extLst>
              <a:ext uri="{FF2B5EF4-FFF2-40B4-BE49-F238E27FC236}">
                <a16:creationId xmlns:a16="http://schemas.microsoft.com/office/drawing/2014/main" id="{3790D791-9C4C-4EAC-8EC6-2B8F7529A0A0}"/>
              </a:ext>
            </a:extLst>
          </p:cNvPr>
          <p:cNvSpPr>
            <a:spLocks noGrp="1"/>
          </p:cNvSpPr>
          <p:nvPr>
            <p:ph type="pic" sz="quarter" idx="50"/>
          </p:nvPr>
        </p:nvSpPr>
        <p:spPr>
          <a:xfrm>
            <a:off x="6411224" y="2446953"/>
            <a:ext cx="1069848" cy="795528"/>
          </a:xfrm>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4" name="圖片版面配置區 20">
            <a:extLst>
              <a:ext uri="{FF2B5EF4-FFF2-40B4-BE49-F238E27FC236}">
                <a16:creationId xmlns:a16="http://schemas.microsoft.com/office/drawing/2014/main" id="{04DD07A0-DC68-453E-B928-953969C06860}"/>
              </a:ext>
            </a:extLst>
          </p:cNvPr>
          <p:cNvSpPr>
            <a:spLocks noGrp="1"/>
          </p:cNvSpPr>
          <p:nvPr>
            <p:ph type="pic" sz="quarter" idx="51"/>
          </p:nvPr>
        </p:nvSpPr>
        <p:spPr>
          <a:xfrm>
            <a:off x="9196942" y="2446953"/>
            <a:ext cx="1069848" cy="795528"/>
          </a:xfrm>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6" name="圖片版面配置區 11">
            <a:extLst>
              <a:ext uri="{FF2B5EF4-FFF2-40B4-BE49-F238E27FC236}">
                <a16:creationId xmlns:a16="http://schemas.microsoft.com/office/drawing/2014/main" id="{0EE565DC-46C2-4F46-AFCF-D7D77AF99B04}"/>
              </a:ext>
            </a:extLst>
          </p:cNvPr>
          <p:cNvSpPr>
            <a:spLocks noGrp="1"/>
          </p:cNvSpPr>
          <p:nvPr>
            <p:ph type="pic" sz="quarter" idx="52"/>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25645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監視器和內容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2" name="矩形 21">
            <a:extLst>
              <a:ext uri="{FF2B5EF4-FFF2-40B4-BE49-F238E27FC236}">
                <a16:creationId xmlns:a16="http://schemas.microsoft.com/office/drawing/2014/main" id="{D808BB97-79BE-43F2-AD10-528EEFEE61AB}"/>
              </a:ext>
            </a:extLst>
          </p:cNvPr>
          <p:cNvSpPr/>
          <p:nvPr userDrawn="1"/>
        </p:nvSpPr>
        <p:spPr>
          <a:xfrm>
            <a:off x="0" y="0"/>
            <a:ext cx="12192000" cy="37947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794760"/>
            <a:ext cx="12192000" cy="30632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41248" y="805472"/>
            <a:ext cx="8127212"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F3847C1-FCAF-4AE7-A7C2-25BC51E0C62D}"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5" name="文字版面配置區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4162794"/>
            <a:ext cx="2286000" cy="334918"/>
          </a:xfrm>
        </p:spPr>
        <p:txBody>
          <a:bodyPr lIns="0" tIns="0" rIns="0" bIns="0" rtlCol="0" anchor="b">
            <a:normAutofit/>
          </a:bodyPr>
          <a:lstStyle>
            <a:lvl1pPr marL="0" inden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6" name="文字版面配置區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7" name="文字版面配置區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4162794"/>
            <a:ext cx="2286000" cy="334918"/>
          </a:xfrm>
        </p:spPr>
        <p:txBody>
          <a:bodyPr lIns="0" tIns="0" rIns="0" bIns="0" rtlCol="0" anchor="b">
            <a:normAutofit/>
          </a:bodyPr>
          <a:lstStyle>
            <a:lvl1pPr marL="0" inden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8" name="文字版面配置區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8" name="矩形 7">
            <a:extLst>
              <a:ext uri="{FF2B5EF4-FFF2-40B4-BE49-F238E27FC236}">
                <a16:creationId xmlns:a16="http://schemas.microsoft.com/office/drawing/2014/main" id="{FB10DA4B-80F1-44A9-8C5F-93B634E0D0F8}"/>
              </a:ext>
            </a:extLst>
          </p:cNvPr>
          <p:cNvSpPr/>
          <p:nvPr userDrawn="1"/>
        </p:nvSpPr>
        <p:spPr>
          <a:xfrm>
            <a:off x="839788" y="2174510"/>
            <a:ext cx="4946904" cy="4096512"/>
          </a:xfrm>
          <a:prstGeom prst="rect">
            <a:avLst/>
          </a:prstGeom>
          <a:blipFill>
            <a:blip r:embed="rId3">
              <a:extLst>
                <a:ext uri="{96DAC541-7B7A-43D3-8B79-37D633B846F1}">
                  <asvg:svgBlip xmlns:asvg="http://schemas.microsoft.com/office/drawing/2016/SVG/main" xmlns=""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0" name="圖片版面配置區 20">
            <a:extLst>
              <a:ext uri="{FF2B5EF4-FFF2-40B4-BE49-F238E27FC236}">
                <a16:creationId xmlns:a16="http://schemas.microsoft.com/office/drawing/2014/main" id="{9F34831C-234C-4CF5-969E-2D5618BDBB33}"/>
              </a:ext>
            </a:extLst>
          </p:cNvPr>
          <p:cNvSpPr>
            <a:spLocks noGrp="1"/>
          </p:cNvSpPr>
          <p:nvPr>
            <p:ph type="pic" sz="quarter" idx="50"/>
          </p:nvPr>
        </p:nvSpPr>
        <p:spPr>
          <a:xfrm>
            <a:off x="6411224" y="2623415"/>
            <a:ext cx="1069848" cy="795528"/>
          </a:xfrm>
        </p:spPr>
        <p:txBody>
          <a:bodyPr rtlCol="0" anchor="ctr" anchorCtr="0">
            <a:noAutofit/>
          </a:bodyPr>
          <a:lstStyle>
            <a:lvl1pPr marL="0" indent="0" algn="ctr">
              <a:buNone/>
              <a:defRPr sz="14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1" name="圖片版面配置區 20">
            <a:extLst>
              <a:ext uri="{FF2B5EF4-FFF2-40B4-BE49-F238E27FC236}">
                <a16:creationId xmlns:a16="http://schemas.microsoft.com/office/drawing/2014/main" id="{0F7D067F-9653-4BC2-A7E9-BE894EC5E2F6}"/>
              </a:ext>
            </a:extLst>
          </p:cNvPr>
          <p:cNvSpPr>
            <a:spLocks noGrp="1"/>
          </p:cNvSpPr>
          <p:nvPr>
            <p:ph type="pic" sz="quarter" idx="51"/>
          </p:nvPr>
        </p:nvSpPr>
        <p:spPr>
          <a:xfrm>
            <a:off x="9196942" y="2623415"/>
            <a:ext cx="1069848" cy="795528"/>
          </a:xfrm>
        </p:spPr>
        <p:txBody>
          <a:bodyPr rtlCol="0" anchor="ctr" anchorCtr="0">
            <a:noAutofit/>
          </a:bodyPr>
          <a:lstStyle>
            <a:lvl1pPr marL="0" indent="0" algn="ctr">
              <a:buNone/>
              <a:defRPr sz="14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1" name="圖片版面配置區 10">
            <a:extLst>
              <a:ext uri="{FF2B5EF4-FFF2-40B4-BE49-F238E27FC236}">
                <a16:creationId xmlns:a16="http://schemas.microsoft.com/office/drawing/2014/main" id="{E3C97C3B-5FB4-4D00-93DA-BCD15F899061}"/>
              </a:ext>
            </a:extLst>
          </p:cNvPr>
          <p:cNvSpPr>
            <a:spLocks noGrp="1"/>
          </p:cNvSpPr>
          <p:nvPr>
            <p:ph type="pic" sz="quarter" idx="52"/>
          </p:nvPr>
        </p:nvSpPr>
        <p:spPr>
          <a:xfrm>
            <a:off x="976313" y="2359025"/>
            <a:ext cx="4648200" cy="2873375"/>
          </a:xfrm>
          <a:ln w="25400">
            <a:solidFill>
              <a:schemeClr val="tx2"/>
            </a:solidFill>
          </a:ln>
        </p:spPr>
        <p:txBody>
          <a:bodyPr rtlCol="0" anchor="ctr" anchorCtr="0">
            <a:normAutofit/>
          </a:bodyPr>
          <a:lstStyle>
            <a:lvl1pPr marL="0" indent="0" algn="ctr">
              <a:buNone/>
              <a:defRPr sz="1400">
                <a:solidFill>
                  <a:schemeClr val="tx2"/>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3" name="圖片版面配置區 11">
            <a:extLst>
              <a:ext uri="{FF2B5EF4-FFF2-40B4-BE49-F238E27FC236}">
                <a16:creationId xmlns:a16="http://schemas.microsoft.com/office/drawing/2014/main" id="{7EF3BAF8-222C-4E67-B4CF-081E9C0720A7}"/>
              </a:ext>
            </a:extLst>
          </p:cNvPr>
          <p:cNvSpPr>
            <a:spLocks noGrp="1"/>
          </p:cNvSpPr>
          <p:nvPr>
            <p:ph type="pic" sz="quarter" idx="53"/>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315303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標題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9" name="矩形 8">
            <a:extLst>
              <a:ext uri="{FF2B5EF4-FFF2-40B4-BE49-F238E27FC236}">
                <a16:creationId xmlns:a16="http://schemas.microsoft.com/office/drawing/2014/main" id="{16CD9829-C7D8-4164-BF7D-FD4B38C747F5}"/>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3467100" y="5349048"/>
            <a:ext cx="5257800" cy="552848"/>
          </a:xfrm>
        </p:spPr>
        <p:txBody>
          <a:bodyPr lIns="0" tIns="0" rIns="0" bIns="0" rtlCol="0" anchor="b" anchorCtr="0"/>
          <a:lstStyle>
            <a:lvl1pPr algn="ct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EEAD2740-F9A8-4105-8F2C-4AC8B33F2DDF}"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7" name="圖片版面配置區 11">
            <a:extLst>
              <a:ext uri="{FF2B5EF4-FFF2-40B4-BE49-F238E27FC236}">
                <a16:creationId xmlns:a16="http://schemas.microsoft.com/office/drawing/2014/main" id="{E705CC21-80AA-488E-B95D-0E00300A05CF}"/>
              </a:ext>
            </a:extLst>
          </p:cNvPr>
          <p:cNvSpPr>
            <a:spLocks noGrp="1"/>
          </p:cNvSpPr>
          <p:nvPr>
            <p:ph type="pic" sz="quarter" idx="13"/>
          </p:nvPr>
        </p:nvSpPr>
        <p:spPr>
          <a:xfrm>
            <a:off x="4902600" y="868645"/>
            <a:ext cx="2386800" cy="486000"/>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151789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個內容的版面配置">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0" name="矩形 19">
            <a:extLst>
              <a:ext uri="{FF2B5EF4-FFF2-40B4-BE49-F238E27FC236}">
                <a16:creationId xmlns:a16="http://schemas.microsoft.com/office/drawing/2014/main" id="{2F7D7942-83AE-46FF-83B1-84835F486286}"/>
              </a:ext>
            </a:extLst>
          </p:cNvPr>
          <p:cNvSpPr/>
          <p:nvPr userDrawn="1"/>
        </p:nvSpPr>
        <p:spPr>
          <a:xfrm>
            <a:off x="0" y="0"/>
            <a:ext cx="12192000" cy="31729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6" name="矩形 5">
            <a:extLst>
              <a:ext uri="{FF2B5EF4-FFF2-40B4-BE49-F238E27FC236}">
                <a16:creationId xmlns:a16="http://schemas.microsoft.com/office/drawing/2014/main" id="{DD60033C-E502-4C97-87DB-99F01B55681B}"/>
              </a:ext>
            </a:extLst>
          </p:cNvPr>
          <p:cNvSpPr/>
          <p:nvPr userDrawn="1"/>
        </p:nvSpPr>
        <p:spPr>
          <a:xfrm>
            <a:off x="0" y="3172968"/>
            <a:ext cx="12192000" cy="368503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599790" cy="552848"/>
          </a:xfrm>
        </p:spPr>
        <p:txBody>
          <a:bodyPr lIns="0" tIns="0" rIns="0" bIns="0" rtlCol="0" anchor="b" anchorCtr="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F4FB90EC-4C1E-4FCB-80F7-C502A476724E}"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5" name="投影片編號版面配置區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
        <p:nvSpPr>
          <p:cNvPr id="15" name="文字版面配置區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6613" y="3565295"/>
            <a:ext cx="3044952" cy="334918"/>
          </a:xfrm>
        </p:spPr>
        <p:txBody>
          <a:bodyPr lIns="0" tIns="0" rIns="0" bIns="0" rtlCol="0" anchor="b">
            <a:normAutofit/>
          </a:bodyPr>
          <a:lstStyle>
            <a:lvl1pPr marL="0" inden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6" name="文字版面配置區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3"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7" name="文字版面配置區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4637302" y="3565295"/>
            <a:ext cx="3044952" cy="334918"/>
          </a:xfrm>
        </p:spPr>
        <p:txBody>
          <a:bodyPr lIns="0" tIns="0" rIns="0" bIns="0" rtlCol="0" anchor="b">
            <a:normAutofit/>
          </a:bodyPr>
          <a:lstStyle>
            <a:lvl1pPr marL="0" inden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18" name="文字版面配置區 11">
            <a:extLst>
              <a:ext uri="{FF2B5EF4-FFF2-40B4-BE49-F238E27FC236}">
                <a16:creationId xmlns:a16="http://schemas.microsoft.com/office/drawing/2014/main" id="{13613D75-4050-4984-9168-DAD425D6D6AC}"/>
              </a:ext>
            </a:extLst>
          </p:cNvPr>
          <p:cNvSpPr>
            <a:spLocks noGrp="1"/>
          </p:cNvSpPr>
          <p:nvPr>
            <p:ph type="body" sz="quarter" idx="46"/>
          </p:nvPr>
        </p:nvSpPr>
        <p:spPr>
          <a:xfrm>
            <a:off x="4637302"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19" name="文字版面配置區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8128799" cy="1234205"/>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3" name="文字版面配置區 2">
            <a:extLst>
              <a:ext uri="{FF2B5EF4-FFF2-40B4-BE49-F238E27FC236}">
                <a16:creationId xmlns:a16="http://schemas.microsoft.com/office/drawing/2014/main" id="{04C738A8-00FA-480E-9730-8625B9F8CF66}"/>
              </a:ext>
            </a:extLst>
          </p:cNvPr>
          <p:cNvSpPr>
            <a:spLocks noGrp="1"/>
          </p:cNvSpPr>
          <p:nvPr>
            <p:ph type="body" idx="48" hasCustomPrompt="1"/>
          </p:nvPr>
        </p:nvSpPr>
        <p:spPr>
          <a:xfrm>
            <a:off x="8437990" y="3565295"/>
            <a:ext cx="3044952" cy="334918"/>
          </a:xfrm>
        </p:spPr>
        <p:txBody>
          <a:bodyPr lIns="0" tIns="0" rIns="0" bIns="0" rtlCol="0" anchor="b">
            <a:normAutofit/>
          </a:bodyPr>
          <a:lstStyle>
            <a:lvl1pPr marL="0" indent="0">
              <a:buNone/>
              <a:defRPr sz="2200" b="1">
                <a:solidFill>
                  <a:schemeClr val="tx2"/>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編輯文字</a:t>
            </a:r>
          </a:p>
        </p:txBody>
      </p:sp>
      <p:sp>
        <p:nvSpPr>
          <p:cNvPr id="24" name="文字版面配置區 11">
            <a:extLst>
              <a:ext uri="{FF2B5EF4-FFF2-40B4-BE49-F238E27FC236}">
                <a16:creationId xmlns:a16="http://schemas.microsoft.com/office/drawing/2014/main" id="{A7347BFF-8FB8-4EF0-81EE-3A9E7C6F236F}"/>
              </a:ext>
            </a:extLst>
          </p:cNvPr>
          <p:cNvSpPr>
            <a:spLocks noGrp="1"/>
          </p:cNvSpPr>
          <p:nvPr>
            <p:ph type="body" sz="quarter" idx="49"/>
          </p:nvPr>
        </p:nvSpPr>
        <p:spPr>
          <a:xfrm>
            <a:off x="8437990"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latin typeface="Microsoft JhengHei UI" panose="020B0604030504040204" pitchFamily="34" charset="-120"/>
                <a:ea typeface="Microsoft JhengHei UI" panose="020B0604030504040204" pitchFamily="34" charset="-120"/>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zh-TW" altLang="en-US" noProof="0"/>
              <a:t>按一下以編輯母片文字樣式</a:t>
            </a:r>
          </a:p>
        </p:txBody>
      </p:sp>
      <p:sp>
        <p:nvSpPr>
          <p:cNvPr id="21" name="圖片版面配置區 11">
            <a:extLst>
              <a:ext uri="{FF2B5EF4-FFF2-40B4-BE49-F238E27FC236}">
                <a16:creationId xmlns:a16="http://schemas.microsoft.com/office/drawing/2014/main" id="{7555D5F3-897A-4180-AC97-B866E5BBB2EF}"/>
              </a:ext>
            </a:extLst>
          </p:cNvPr>
          <p:cNvSpPr>
            <a:spLocks noGrp="1"/>
          </p:cNvSpPr>
          <p:nvPr>
            <p:ph type="pic" sz="quarter" idx="50"/>
          </p:nvPr>
        </p:nvSpPr>
        <p:spPr>
          <a:xfrm>
            <a:off x="9441997" y="851603"/>
            <a:ext cx="1938528" cy="393192"/>
          </a:xfrm>
          <a:prstGeom prst="roundRect">
            <a:avLst/>
          </a:prstGeom>
        </p:spPr>
        <p:txBody>
          <a:bodyPr rtlCol="0" anchor="ctr" anchorCtr="0">
            <a:normAutofit/>
          </a:bodyPr>
          <a:lstStyle>
            <a:lvl1pPr marL="0" indent="0" algn="ctr">
              <a:buNone/>
              <a:defRPr sz="16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Tree>
    <p:extLst>
      <p:ext uri="{BB962C8B-B14F-4D97-AF65-F5344CB8AC3E}">
        <p14:creationId xmlns:p14="http://schemas.microsoft.com/office/powerpoint/2010/main" val="41241999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5B0C71E-9398-4660-B728-2C20DF0CB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02560D45-FD1B-48F7-BF6C-5EA65F9F42C7}"/>
              </a:ext>
            </a:extLst>
          </p:cNvPr>
          <p:cNvSpPr>
            <a:spLocks noGrp="1"/>
          </p:cNvSpPr>
          <p:nvPr>
            <p:ph type="body" idx="1"/>
          </p:nvPr>
        </p:nvSpPr>
        <p:spPr>
          <a:xfrm>
            <a:off x="838200" y="1825625"/>
            <a:ext cx="10515600" cy="3975568"/>
          </a:xfrm>
          <a:prstGeom prst="rect">
            <a:avLst/>
          </a:prstGeom>
        </p:spPr>
        <p:txBody>
          <a:bodyPr vert="horz" lIns="91440" tIns="45720" rIns="9144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a:extLst>
              <a:ext uri="{FF2B5EF4-FFF2-40B4-BE49-F238E27FC236}">
                <a16:creationId xmlns:a16="http://schemas.microsoft.com/office/drawing/2014/main" id="{A8D7305D-6746-4346-B610-8CE28B825AF9}"/>
              </a:ext>
            </a:extLst>
          </p:cNvPr>
          <p:cNvSpPr>
            <a:spLocks noGrp="1"/>
          </p:cNvSpPr>
          <p:nvPr>
            <p:ph type="dt" sz="half" idx="2"/>
          </p:nvPr>
        </p:nvSpPr>
        <p:spPr>
          <a:xfrm>
            <a:off x="8609013" y="5998474"/>
            <a:ext cx="2743200" cy="143149"/>
          </a:xfrm>
          <a:prstGeom prst="rect">
            <a:avLst/>
          </a:prstGeom>
        </p:spPr>
        <p:txBody>
          <a:bodyPr vert="horz" lIns="0" tIns="0" rIns="0" bIns="0" rtlCol="0" anchor="t" anchorCtr="0"/>
          <a:lstStyle>
            <a:lvl1pPr algn="r">
              <a:defRPr sz="1000">
                <a:solidFill>
                  <a:schemeClr val="bg1">
                    <a:lumMod val="85000"/>
                    <a:alpha val="60000"/>
                  </a:schemeClr>
                </a:solidFill>
                <a:latin typeface="Microsoft JhengHei UI" panose="020B0604030504040204" pitchFamily="34" charset="-120"/>
                <a:ea typeface="Microsoft JhengHei UI" panose="020B0604030504040204" pitchFamily="34" charset="-120"/>
              </a:defRPr>
            </a:lvl1pPr>
          </a:lstStyle>
          <a:p>
            <a:fld id="{0427DCCB-DA28-4EBE-8A3F-D0C808A2617E}" type="datetime1">
              <a:rPr lang="zh-TW" altLang="en-US" noProof="0" smtClean="0"/>
              <a:t>2023/1/11</a:t>
            </a:fld>
            <a:endParaRPr lang="zh-TW" altLang="en-US" noProof="0"/>
          </a:p>
        </p:txBody>
      </p:sp>
      <p:sp>
        <p:nvSpPr>
          <p:cNvPr id="5" name="頁尾版面配置區 4">
            <a:extLst>
              <a:ext uri="{FF2B5EF4-FFF2-40B4-BE49-F238E27FC236}">
                <a16:creationId xmlns:a16="http://schemas.microsoft.com/office/drawing/2014/main" id="{DA1B3F55-6374-4C74-96AC-1EC34CFAA8B7}"/>
              </a:ext>
            </a:extLst>
          </p:cNvPr>
          <p:cNvSpPr>
            <a:spLocks noGrp="1"/>
          </p:cNvSpPr>
          <p:nvPr>
            <p:ph type="ftr" sz="quarter" idx="3"/>
          </p:nvPr>
        </p:nvSpPr>
        <p:spPr>
          <a:xfrm>
            <a:off x="7237413" y="6168551"/>
            <a:ext cx="4114800" cy="190327"/>
          </a:xfrm>
          <a:prstGeom prst="rect">
            <a:avLst/>
          </a:prstGeom>
        </p:spPr>
        <p:txBody>
          <a:bodyPr vert="horz" lIns="0" tIns="0" rIns="0" bIns="0" rtlCol="0" anchor="t" anchorCtr="0"/>
          <a:lstStyle>
            <a:lvl1pPr algn="r">
              <a:defRPr sz="1000">
                <a:solidFill>
                  <a:schemeClr val="bg1">
                    <a:lumMod val="85000"/>
                    <a:alpha val="60000"/>
                  </a:schemeClr>
                </a:solidFill>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6" name="投影片編號版面配置區 5">
            <a:extLst>
              <a:ext uri="{FF2B5EF4-FFF2-40B4-BE49-F238E27FC236}">
                <a16:creationId xmlns:a16="http://schemas.microsoft.com/office/drawing/2014/main" id="{869E6012-FDCC-451A-96F6-5645ABEB8D87}"/>
              </a:ext>
            </a:extLst>
          </p:cNvPr>
          <p:cNvSpPr>
            <a:spLocks noGrp="1"/>
          </p:cNvSpPr>
          <p:nvPr>
            <p:ph type="sldNum" sz="quarter" idx="4"/>
          </p:nvPr>
        </p:nvSpPr>
        <p:spPr>
          <a:xfrm>
            <a:off x="838200" y="6155851"/>
            <a:ext cx="457200" cy="184317"/>
          </a:xfrm>
          <a:prstGeom prst="rect">
            <a:avLst/>
          </a:prstGeom>
        </p:spPr>
        <p:txBody>
          <a:bodyPr vert="horz" lIns="0" tIns="0" rIns="0" bIns="0" rtlCol="0" anchor="b" anchorCtr="0"/>
          <a:lstStyle>
            <a:lvl1pPr algn="l">
              <a:defRPr sz="1000">
                <a:solidFill>
                  <a:schemeClr val="bg1">
                    <a:lumMod val="85000"/>
                    <a:alpha val="60000"/>
                  </a:schemeClr>
                </a:solidFill>
                <a:latin typeface="Microsoft JhengHei UI" panose="020B0604030504040204" pitchFamily="34" charset="-120"/>
                <a:ea typeface="Microsoft JhengHei UI" panose="020B0604030504040204" pitchFamily="34" charset="-120"/>
              </a:defRPr>
            </a:lvl1pPr>
          </a:lstStyle>
          <a:p>
            <a:fld id="{4950F5D8-22E1-4015-8661-E5B1FD28C2DE}" type="slidenum">
              <a:rPr lang="en-US" altLang="zh-TW" noProof="0" smtClean="0"/>
              <a:pPr/>
              <a:t>‹#›</a:t>
            </a:fld>
            <a:endParaRPr lang="zh-TW" altLang="en-US" noProof="0"/>
          </a:p>
        </p:txBody>
      </p:sp>
    </p:spTree>
    <p:extLst>
      <p:ext uri="{BB962C8B-B14F-4D97-AF65-F5344CB8AC3E}">
        <p14:creationId xmlns:p14="http://schemas.microsoft.com/office/powerpoint/2010/main" val="1640454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54" r:id="rId6"/>
    <p:sldLayoutId id="2147483661" r:id="rId7"/>
    <p:sldLayoutId id="2147483662" r:id="rId8"/>
    <p:sldLayoutId id="2147483663" r:id="rId9"/>
    <p:sldLayoutId id="2147483664" r:id="rId10"/>
    <p:sldLayoutId id="2147483665" r:id="rId11"/>
    <p:sldLayoutId id="2147483667" r:id="rId12"/>
    <p:sldLayoutId id="2147483666" r:id="rId13"/>
    <p:sldLayoutId id="2147483668" r:id="rId14"/>
    <p:sldLayoutId id="2147483669" r:id="rId15"/>
    <p:sldLayoutId id="2147483670" r:id="rId16"/>
    <p:sldLayoutId id="2147483671" r:id="rId17"/>
    <p:sldLayoutId id="2147483672" r:id="rId18"/>
    <p:sldLayoutId id="2147483673" r:id="rId19"/>
    <p:sldLayoutId id="2147483674" r:id="rId20"/>
    <p:sldLayoutId id="2147483677" r:id="rId21"/>
    <p:sldLayoutId id="2147483676" r:id="rId22"/>
    <p:sldLayoutId id="2147483678" r:id="rId23"/>
    <p:sldLayoutId id="2147483679" r:id="rId24"/>
    <p:sldLayoutId id="2147483680" r:id="rId25"/>
    <p:sldLayoutId id="2147483681" r:id="rId26"/>
    <p:sldLayoutId id="2147483684" r:id="rId27"/>
    <p:sldLayoutId id="2147483685" r:id="rId28"/>
    <p:sldLayoutId id="2147483686" r:id="rId29"/>
    <p:sldLayoutId id="2147483687" r:id="rId30"/>
    <p:sldLayoutId id="2147483688" r:id="rId31"/>
    <p:sldLayoutId id="2147483691" r:id="rId32"/>
    <p:sldLayoutId id="2147483692" r:id="rId33"/>
    <p:sldLayoutId id="2147483689" r:id="rId34"/>
    <p:sldLayoutId id="2147483690" r:id="rId35"/>
    <p:sldLayoutId id="2147483655" r:id="rId36"/>
    <p:sldLayoutId id="2147483683" r:id="rId37"/>
  </p:sldLayoutIdLst>
  <p:hf hdr="0"/>
  <p:txStyles>
    <p:titleStyle>
      <a:lvl1pPr algn="l" defTabSz="914400" rtl="0" eaLnBrk="1" latinLnBrk="0" hangingPunct="1">
        <a:lnSpc>
          <a:spcPct val="90000"/>
        </a:lnSpc>
        <a:spcBef>
          <a:spcPct val="0"/>
        </a:spcBef>
        <a:buNone/>
        <a:defRPr sz="3600" b="1" kern="1200">
          <a:solidFill>
            <a:schemeClr val="bg1"/>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51" userDrawn="1">
          <p15:clr>
            <a:srgbClr val="F26B43"/>
          </p15:clr>
        </p15:guide>
        <p15:guide id="3" pos="529"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mimihan.tw/aboriginal-culture/" TargetMode="Externa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36ADA7-71A1-44A8-81BF-1B6CACFB7577}"/>
              </a:ext>
            </a:extLst>
          </p:cNvPr>
          <p:cNvSpPr>
            <a:spLocks noGrp="1"/>
          </p:cNvSpPr>
          <p:nvPr>
            <p:ph type="ctrTitle"/>
          </p:nvPr>
        </p:nvSpPr>
        <p:spPr/>
        <p:txBody>
          <a:bodyPr rtlCol="0"/>
          <a:lstStyle/>
          <a:p>
            <a:pPr rtl="0"/>
            <a:r>
              <a:rPr lang="zh-TW" altLang="en-US" dirty="0"/>
              <a:t>程式語言期末報告</a:t>
            </a:r>
            <a:endParaRPr lang="zh-TW" altLang="ru-RU" dirty="0"/>
          </a:p>
        </p:txBody>
      </p:sp>
      <p:sp>
        <p:nvSpPr>
          <p:cNvPr id="3" name="副標題 2">
            <a:extLst>
              <a:ext uri="{FF2B5EF4-FFF2-40B4-BE49-F238E27FC236}">
                <a16:creationId xmlns:a16="http://schemas.microsoft.com/office/drawing/2014/main" id="{977C4633-7458-4F99-83F4-CB5107BC263B}"/>
              </a:ext>
            </a:extLst>
          </p:cNvPr>
          <p:cNvSpPr>
            <a:spLocks noGrp="1"/>
          </p:cNvSpPr>
          <p:nvPr>
            <p:ph type="subTitle" idx="1"/>
          </p:nvPr>
        </p:nvSpPr>
        <p:spPr>
          <a:xfrm>
            <a:off x="3578415" y="4706711"/>
            <a:ext cx="5027613" cy="827197"/>
          </a:xfrm>
        </p:spPr>
        <p:txBody>
          <a:bodyPr rtlCol="0">
            <a:normAutofit fontScale="92500" lnSpcReduction="20000"/>
          </a:bodyPr>
          <a:lstStyle/>
          <a:p>
            <a:pPr rtl="0"/>
            <a:r>
              <a:rPr lang="zh-TW" altLang="en-US" dirty="0"/>
              <a:t>組員</a:t>
            </a:r>
            <a:r>
              <a:rPr lang="en-US" altLang="zh-TW" dirty="0"/>
              <a:t>:</a:t>
            </a:r>
            <a:r>
              <a:rPr lang="zh-TW" altLang="en-US" b="1" dirty="0"/>
              <a:t>蕭志宏</a:t>
            </a:r>
            <a:r>
              <a:rPr lang="en-US" altLang="zh-TW" sz="2800" b="1" dirty="0"/>
              <a:t>1110832039</a:t>
            </a:r>
          </a:p>
          <a:p>
            <a:pPr rtl="0"/>
            <a:r>
              <a:rPr lang="zh-TW" altLang="en-US" sz="2800" b="1" dirty="0"/>
              <a:t>         程芷瑄</a:t>
            </a:r>
            <a:r>
              <a:rPr lang="en-US" altLang="zh-TW" sz="2800" b="1" dirty="0"/>
              <a:t>1110832056</a:t>
            </a:r>
          </a:p>
          <a:p>
            <a:pPr rtl="0"/>
            <a:endParaRPr lang="zh-TW" altLang="ru-RU" dirty="0"/>
          </a:p>
        </p:txBody>
      </p:sp>
      <p:sp>
        <p:nvSpPr>
          <p:cNvPr id="5" name="圖片版面配置區 4">
            <a:extLst>
              <a:ext uri="{FF2B5EF4-FFF2-40B4-BE49-F238E27FC236}">
                <a16:creationId xmlns:a16="http://schemas.microsoft.com/office/drawing/2014/main" id="{A65D4C57-EFF0-76FF-CA08-9C7496351892}"/>
              </a:ext>
            </a:extLst>
          </p:cNvPr>
          <p:cNvSpPr>
            <a:spLocks noGrp="1"/>
          </p:cNvSpPr>
          <p:nvPr>
            <p:ph type="pic" sz="quarter" idx="13"/>
          </p:nvPr>
        </p:nvSpPr>
        <p:spPr/>
      </p:sp>
    </p:spTree>
    <p:extLst>
      <p:ext uri="{BB962C8B-B14F-4D97-AF65-F5344CB8AC3E}">
        <p14:creationId xmlns:p14="http://schemas.microsoft.com/office/powerpoint/2010/main" val="992262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A532457-29F4-475F-B58C-80A91C832EA9}"/>
              </a:ext>
            </a:extLst>
          </p:cNvPr>
          <p:cNvSpPr>
            <a:spLocks noGrp="1"/>
          </p:cNvSpPr>
          <p:nvPr>
            <p:ph type="title"/>
          </p:nvPr>
        </p:nvSpPr>
        <p:spPr>
          <a:xfrm>
            <a:off x="758877" y="2649713"/>
            <a:ext cx="10674246" cy="636340"/>
          </a:xfrm>
        </p:spPr>
        <p:txBody>
          <a:bodyPr rtlCol="0"/>
          <a:lstStyle/>
          <a:p>
            <a:pPr rtl="0"/>
            <a:r>
              <a:rPr lang="zh-TW" altLang="en-US" dirty="0"/>
              <a:t>網頁主題</a:t>
            </a:r>
            <a:r>
              <a:rPr lang="en-US" altLang="zh-TW" dirty="0"/>
              <a:t>:</a:t>
            </a:r>
            <a:endParaRPr lang="zh-TW" altLang="en-US" dirty="0"/>
          </a:p>
        </p:txBody>
      </p:sp>
      <p:sp>
        <p:nvSpPr>
          <p:cNvPr id="2" name="文字版面配置區 1">
            <a:extLst>
              <a:ext uri="{FF2B5EF4-FFF2-40B4-BE49-F238E27FC236}">
                <a16:creationId xmlns:a16="http://schemas.microsoft.com/office/drawing/2014/main" id="{F5DC1B5D-1A60-450C-9BD8-9C391E14BCA0}"/>
              </a:ext>
            </a:extLst>
          </p:cNvPr>
          <p:cNvSpPr>
            <a:spLocks noGrp="1"/>
          </p:cNvSpPr>
          <p:nvPr>
            <p:ph type="body" idx="1"/>
          </p:nvPr>
        </p:nvSpPr>
        <p:spPr>
          <a:xfrm>
            <a:off x="838200" y="3586579"/>
            <a:ext cx="10674246" cy="2268746"/>
          </a:xfrm>
        </p:spPr>
        <p:txBody>
          <a:bodyPr rtlCol="0">
            <a:normAutofit/>
          </a:bodyPr>
          <a:lstStyle/>
          <a:p>
            <a:pPr marL="457200" indent="-457200" rtl="0">
              <a:buFont typeface="Wingdings" panose="05000000000000000000" pitchFamily="2" charset="2"/>
              <a:buChar char="ü"/>
            </a:pPr>
            <a:r>
              <a:rPr lang="zh-TW" altLang="en-US" sz="2800" b="1" dirty="0"/>
              <a:t>介紹台灣從南到北的主題樂園</a:t>
            </a:r>
            <a:endParaRPr lang="en-US" altLang="zh-TW" sz="2800" b="1" dirty="0"/>
          </a:p>
          <a:p>
            <a:pPr marL="457200" indent="-457200" rtl="0">
              <a:buFont typeface="Wingdings" panose="05000000000000000000" pitchFamily="2" charset="2"/>
              <a:buChar char="ü"/>
            </a:pPr>
            <a:r>
              <a:rPr lang="zh-TW" altLang="en-US" sz="2800" b="1" dirty="0"/>
              <a:t>主題樂園的地理位址</a:t>
            </a:r>
            <a:endParaRPr lang="en-US" altLang="zh-TW" sz="2800" b="1" dirty="0"/>
          </a:p>
          <a:p>
            <a:pPr marL="457200" indent="-457200" rtl="0">
              <a:buFont typeface="Wingdings" panose="05000000000000000000" pitchFamily="2" charset="2"/>
              <a:buChar char="ü"/>
            </a:pPr>
            <a:r>
              <a:rPr lang="zh-TW" altLang="en-US" sz="2800" b="1" dirty="0"/>
              <a:t>主題樂園有名的設施還有票價</a:t>
            </a:r>
            <a:endParaRPr lang="en-US" altLang="zh-TW" sz="2800" b="1" dirty="0"/>
          </a:p>
          <a:p>
            <a:pPr marL="457200" indent="-457200" rtl="0">
              <a:buFont typeface="Wingdings" panose="05000000000000000000" pitchFamily="2" charset="2"/>
              <a:buChar char="ü"/>
            </a:pPr>
            <a:r>
              <a:rPr lang="zh-TW" altLang="en-US" sz="2800" b="1" dirty="0"/>
              <a:t>主題樂園的地圖和環境</a:t>
            </a:r>
            <a:endParaRPr lang="en-US" altLang="zh-TW" sz="2800" b="1" dirty="0"/>
          </a:p>
          <a:p>
            <a:pPr rtl="0"/>
            <a:endParaRPr lang="en-US" altLang="zh-TW" dirty="0"/>
          </a:p>
        </p:txBody>
      </p:sp>
      <p:sp>
        <p:nvSpPr>
          <p:cNvPr id="7" name="投影片編號版面配置區 6">
            <a:extLst>
              <a:ext uri="{FF2B5EF4-FFF2-40B4-BE49-F238E27FC236}">
                <a16:creationId xmlns:a16="http://schemas.microsoft.com/office/drawing/2014/main" id="{C2AE0B35-19FF-4775-9AF8-8F3C834A183B}"/>
              </a:ext>
            </a:extLst>
          </p:cNvPr>
          <p:cNvSpPr>
            <a:spLocks noGrp="1"/>
          </p:cNvSpPr>
          <p:nvPr>
            <p:ph type="sldNum" sz="quarter" idx="12"/>
          </p:nvPr>
        </p:nvSpPr>
        <p:spPr/>
        <p:txBody>
          <a:bodyPr rtlCol="0"/>
          <a:lstStyle/>
          <a:p>
            <a:pPr rtl="0"/>
            <a:fld id="{4950F5D8-22E1-4015-8661-E5B1FD28C2DE}" type="slidenum">
              <a:rPr lang="en-US" altLang="zh-TW" smtClean="0"/>
              <a:pPr rtl="0"/>
              <a:t>2</a:t>
            </a:fld>
            <a:endParaRPr lang="zh-TW" altLang="en-US"/>
          </a:p>
        </p:txBody>
      </p:sp>
      <p:sp>
        <p:nvSpPr>
          <p:cNvPr id="5" name="日期版面配置區 4">
            <a:extLst>
              <a:ext uri="{FF2B5EF4-FFF2-40B4-BE49-F238E27FC236}">
                <a16:creationId xmlns:a16="http://schemas.microsoft.com/office/drawing/2014/main" id="{89EF1FB9-B16B-4B0E-B1C6-ACB21972CF14}"/>
              </a:ext>
            </a:extLst>
          </p:cNvPr>
          <p:cNvSpPr>
            <a:spLocks noGrp="1"/>
          </p:cNvSpPr>
          <p:nvPr>
            <p:ph type="dt" sz="half" idx="10"/>
          </p:nvPr>
        </p:nvSpPr>
        <p:spPr/>
        <p:txBody>
          <a:bodyPr rtlCol="0"/>
          <a:lstStyle/>
          <a:p>
            <a:pPr rtl="0"/>
            <a:fld id="{B52111A4-8B3B-4D84-B417-1074E711E006}" type="datetime1">
              <a:rPr lang="zh-TW" altLang="en-US" smtClean="0"/>
              <a:t>2023/1/11</a:t>
            </a:fld>
            <a:endParaRPr lang="zh-TW" altLang="en-US"/>
          </a:p>
        </p:txBody>
      </p:sp>
      <p:sp>
        <p:nvSpPr>
          <p:cNvPr id="6" name="頁尾版面配置區 5">
            <a:extLst>
              <a:ext uri="{FF2B5EF4-FFF2-40B4-BE49-F238E27FC236}">
                <a16:creationId xmlns:a16="http://schemas.microsoft.com/office/drawing/2014/main" id="{DB792729-D9BA-45F7-B2E7-911659343CD7}"/>
              </a:ext>
            </a:extLst>
          </p:cNvPr>
          <p:cNvSpPr>
            <a:spLocks noGrp="1"/>
          </p:cNvSpPr>
          <p:nvPr>
            <p:ph type="ftr" sz="quarter" idx="11"/>
          </p:nvPr>
        </p:nvSpPr>
        <p:spPr/>
        <p:txBody>
          <a:bodyPr rtlCol="0"/>
          <a:lstStyle/>
          <a:p>
            <a:pPr rtl="0"/>
            <a:r>
              <a:rPr lang="zh-TW" altLang="en-US"/>
              <a:t>新增頁尾</a:t>
            </a:r>
          </a:p>
        </p:txBody>
      </p:sp>
    </p:spTree>
    <p:extLst>
      <p:ext uri="{BB962C8B-B14F-4D97-AF65-F5344CB8AC3E}">
        <p14:creationId xmlns:p14="http://schemas.microsoft.com/office/powerpoint/2010/main" val="403669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5C665F-537D-4B74-92F8-96ED80122ADC}"/>
              </a:ext>
            </a:extLst>
          </p:cNvPr>
          <p:cNvSpPr>
            <a:spLocks noGrp="1"/>
          </p:cNvSpPr>
          <p:nvPr>
            <p:ph type="title"/>
          </p:nvPr>
        </p:nvSpPr>
        <p:spPr/>
        <p:txBody>
          <a:bodyPr rtlCol="0"/>
          <a:lstStyle/>
          <a:p>
            <a:pPr rtl="0"/>
            <a:r>
              <a:rPr lang="zh-TW" altLang="en-US" dirty="0"/>
              <a:t>設計流程</a:t>
            </a:r>
            <a:r>
              <a:rPr lang="en-US" altLang="zh-TW" dirty="0"/>
              <a:t>:</a:t>
            </a:r>
            <a:endParaRPr lang="zh-TW" altLang="en-US" dirty="0"/>
          </a:p>
        </p:txBody>
      </p:sp>
      <p:sp>
        <p:nvSpPr>
          <p:cNvPr id="3" name="內容版面配置區 2">
            <a:extLst>
              <a:ext uri="{FF2B5EF4-FFF2-40B4-BE49-F238E27FC236}">
                <a16:creationId xmlns:a16="http://schemas.microsoft.com/office/drawing/2014/main" id="{E0ACFCBA-E6B8-4ECB-B191-23EF3473943C}"/>
              </a:ext>
            </a:extLst>
          </p:cNvPr>
          <p:cNvSpPr>
            <a:spLocks noGrp="1"/>
          </p:cNvSpPr>
          <p:nvPr>
            <p:ph sz="quarter" idx="4"/>
          </p:nvPr>
        </p:nvSpPr>
        <p:spPr>
          <a:xfrm>
            <a:off x="838200" y="2684461"/>
            <a:ext cx="7770813" cy="3314013"/>
          </a:xfrm>
        </p:spPr>
        <p:txBody>
          <a:bodyPr rtlCol="0"/>
          <a:lstStyle/>
          <a:p>
            <a:r>
              <a:rPr lang="zh-TW" altLang="en-US" sz="2800" b="1" dirty="0"/>
              <a:t>小組討論</a:t>
            </a:r>
            <a:r>
              <a:rPr lang="en-US" altLang="zh-TW" sz="2800" b="1" dirty="0"/>
              <a:t>(</a:t>
            </a:r>
            <a:r>
              <a:rPr lang="zh-TW" altLang="en-US" sz="2800" b="1" dirty="0"/>
              <a:t>討論要做的主題與方向</a:t>
            </a:r>
            <a:r>
              <a:rPr lang="en-US" altLang="zh-TW" sz="2800" b="1" dirty="0"/>
              <a:t>)</a:t>
            </a:r>
            <a:endParaRPr lang="zh-TW" altLang="en-US" sz="2800" b="1" dirty="0"/>
          </a:p>
          <a:p>
            <a:r>
              <a:rPr lang="zh-TW" altLang="en-US" sz="2800" b="1" dirty="0"/>
              <a:t>連結</a:t>
            </a:r>
            <a:r>
              <a:rPr lang="en-US" altLang="zh-TW" sz="2800" b="1" dirty="0"/>
              <a:t>(</a:t>
            </a:r>
            <a:r>
              <a:rPr lang="zh-TW" altLang="en-US" sz="2800" b="1" dirty="0"/>
              <a:t>尋找資料</a:t>
            </a:r>
            <a:r>
              <a:rPr lang="en-US" altLang="zh-TW" sz="2800" b="1" dirty="0"/>
              <a:t>)</a:t>
            </a:r>
            <a:endParaRPr lang="zh-TW" altLang="en-US" sz="2800" b="1" dirty="0"/>
          </a:p>
          <a:p>
            <a:pPr rtl="0"/>
            <a:r>
              <a:rPr lang="zh-TW" altLang="en-US" sz="2800" b="1" dirty="0"/>
              <a:t>計畫</a:t>
            </a:r>
            <a:r>
              <a:rPr lang="en-US" altLang="zh-TW" sz="2800" b="1" dirty="0"/>
              <a:t>(</a:t>
            </a:r>
            <a:r>
              <a:rPr lang="zh-TW" altLang="en-US" sz="2800" b="1" dirty="0"/>
              <a:t>計畫該完成的目標與進度</a:t>
            </a:r>
            <a:r>
              <a:rPr lang="en-US" altLang="zh-TW" sz="2800" b="1" dirty="0"/>
              <a:t>)</a:t>
            </a:r>
          </a:p>
          <a:p>
            <a:r>
              <a:rPr lang="zh-TW" altLang="en-US" sz="2800" b="1" dirty="0"/>
              <a:t>執行</a:t>
            </a:r>
            <a:r>
              <a:rPr lang="en-US" altLang="zh-TW" sz="2800" b="1" dirty="0"/>
              <a:t>(</a:t>
            </a:r>
            <a:r>
              <a:rPr lang="zh-TW" altLang="en-US" sz="2800" b="1" dirty="0"/>
              <a:t>完成進度</a:t>
            </a:r>
            <a:r>
              <a:rPr lang="en-US" altLang="zh-TW" sz="2800" b="1" dirty="0"/>
              <a:t>)</a:t>
            </a:r>
            <a:endParaRPr lang="zh-TW" altLang="en-US" sz="2800" b="1" dirty="0"/>
          </a:p>
          <a:p>
            <a:r>
              <a:rPr lang="zh-TW" altLang="en-US" sz="2800" b="1" dirty="0"/>
              <a:t>做</a:t>
            </a:r>
            <a:r>
              <a:rPr lang="en-US" altLang="zh-TW" sz="2800" b="1" dirty="0"/>
              <a:t>PPT</a:t>
            </a:r>
            <a:endParaRPr lang="zh-TW" altLang="en-US" sz="2800" b="1" dirty="0"/>
          </a:p>
          <a:p>
            <a:pPr rtl="0"/>
            <a:endParaRPr lang="zh-TW" altLang="en-US" sz="2800" dirty="0"/>
          </a:p>
        </p:txBody>
      </p:sp>
      <p:sp>
        <p:nvSpPr>
          <p:cNvPr id="6" name="投影片編號版面配置區 5">
            <a:extLst>
              <a:ext uri="{FF2B5EF4-FFF2-40B4-BE49-F238E27FC236}">
                <a16:creationId xmlns:a16="http://schemas.microsoft.com/office/drawing/2014/main" id="{4BE192BF-F3A7-4D6F-9228-FC825EC15ED3}"/>
              </a:ext>
            </a:extLst>
          </p:cNvPr>
          <p:cNvSpPr>
            <a:spLocks noGrp="1"/>
          </p:cNvSpPr>
          <p:nvPr>
            <p:ph type="sldNum" sz="quarter" idx="12"/>
          </p:nvPr>
        </p:nvSpPr>
        <p:spPr/>
        <p:txBody>
          <a:bodyPr rtlCol="0"/>
          <a:lstStyle/>
          <a:p>
            <a:pPr rtl="0"/>
            <a:fld id="{4950F5D8-22E1-4015-8661-E5B1FD28C2DE}" type="slidenum">
              <a:rPr lang="en-US" altLang="zh-TW" smtClean="0"/>
              <a:pPr rtl="0"/>
              <a:t>3</a:t>
            </a:fld>
            <a:endParaRPr lang="zh-TW" altLang="en-US"/>
          </a:p>
        </p:txBody>
      </p:sp>
      <p:sp>
        <p:nvSpPr>
          <p:cNvPr id="4" name="日期版面配置區 3">
            <a:extLst>
              <a:ext uri="{FF2B5EF4-FFF2-40B4-BE49-F238E27FC236}">
                <a16:creationId xmlns:a16="http://schemas.microsoft.com/office/drawing/2014/main" id="{EBDE8417-3B40-4421-8C0C-E812952C4D17}"/>
              </a:ext>
            </a:extLst>
          </p:cNvPr>
          <p:cNvSpPr>
            <a:spLocks noGrp="1"/>
          </p:cNvSpPr>
          <p:nvPr>
            <p:ph type="dt" sz="half" idx="10"/>
          </p:nvPr>
        </p:nvSpPr>
        <p:spPr/>
        <p:txBody>
          <a:bodyPr rtlCol="0"/>
          <a:lstStyle/>
          <a:p>
            <a:pPr rtl="0"/>
            <a:fld id="{53E79BB1-ACE9-4737-9066-511FF8A2650D}" type="datetime1">
              <a:rPr lang="zh-TW" altLang="en-US" smtClean="0"/>
              <a:t>2023/1/11</a:t>
            </a:fld>
            <a:endParaRPr lang="zh-TW" altLang="en-US"/>
          </a:p>
        </p:txBody>
      </p:sp>
      <p:sp>
        <p:nvSpPr>
          <p:cNvPr id="5" name="頁尾版面配置區 4">
            <a:extLst>
              <a:ext uri="{FF2B5EF4-FFF2-40B4-BE49-F238E27FC236}">
                <a16:creationId xmlns:a16="http://schemas.microsoft.com/office/drawing/2014/main" id="{AD9AD198-93C9-4EAB-8485-34EDEDDBA8A0}"/>
              </a:ext>
            </a:extLst>
          </p:cNvPr>
          <p:cNvSpPr>
            <a:spLocks noGrp="1"/>
          </p:cNvSpPr>
          <p:nvPr>
            <p:ph type="ftr" sz="quarter" idx="11"/>
          </p:nvPr>
        </p:nvSpPr>
        <p:spPr/>
        <p:txBody>
          <a:bodyPr rtlCol="0"/>
          <a:lstStyle/>
          <a:p>
            <a:pPr rtl="0"/>
            <a:r>
              <a:rPr lang="zh-TW" altLang="en-US"/>
              <a:t>新增頁尾</a:t>
            </a:r>
          </a:p>
        </p:txBody>
      </p:sp>
    </p:spTree>
    <p:extLst>
      <p:ext uri="{BB962C8B-B14F-4D97-AF65-F5344CB8AC3E}">
        <p14:creationId xmlns:p14="http://schemas.microsoft.com/office/powerpoint/2010/main" val="2171260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C2E638-0055-4A72-B49B-B7C926467E8C}"/>
              </a:ext>
            </a:extLst>
          </p:cNvPr>
          <p:cNvSpPr>
            <a:spLocks noGrp="1"/>
          </p:cNvSpPr>
          <p:nvPr>
            <p:ph type="title"/>
          </p:nvPr>
        </p:nvSpPr>
        <p:spPr/>
        <p:txBody>
          <a:bodyPr/>
          <a:lstStyle/>
          <a:p>
            <a:r>
              <a:rPr lang="zh-TW" altLang="en-US" dirty="0"/>
              <a:t>遊樂園介紹</a:t>
            </a:r>
            <a:r>
              <a:rPr lang="en-US" altLang="zh-TW" dirty="0"/>
              <a:t>:</a:t>
            </a:r>
            <a:endParaRPr lang="zh-TW" altLang="en-US" dirty="0"/>
          </a:p>
        </p:txBody>
      </p:sp>
      <p:sp>
        <p:nvSpPr>
          <p:cNvPr id="3" name="日期版面配置區 2">
            <a:extLst>
              <a:ext uri="{FF2B5EF4-FFF2-40B4-BE49-F238E27FC236}">
                <a16:creationId xmlns:a16="http://schemas.microsoft.com/office/drawing/2014/main" id="{5FA75304-212C-0B48-CF62-98E9619B5E5E}"/>
              </a:ext>
            </a:extLst>
          </p:cNvPr>
          <p:cNvSpPr>
            <a:spLocks noGrp="1"/>
          </p:cNvSpPr>
          <p:nvPr>
            <p:ph type="dt" sz="half" idx="10"/>
          </p:nvPr>
        </p:nvSpPr>
        <p:spPr/>
        <p:txBody>
          <a:bodyPr/>
          <a:lstStyle/>
          <a:p>
            <a:fld id="{F4FB90EC-4C1E-4FCB-80F7-C502A476724E}" type="datetime1">
              <a:rPr lang="zh-TW" altLang="en-US" noProof="0" smtClean="0"/>
              <a:t>2023/1/11</a:t>
            </a:fld>
            <a:endParaRPr lang="zh-TW" altLang="en-US" noProof="0"/>
          </a:p>
        </p:txBody>
      </p:sp>
      <p:sp>
        <p:nvSpPr>
          <p:cNvPr id="4" name="頁尾版面配置區 3">
            <a:extLst>
              <a:ext uri="{FF2B5EF4-FFF2-40B4-BE49-F238E27FC236}">
                <a16:creationId xmlns:a16="http://schemas.microsoft.com/office/drawing/2014/main" id="{0AC735AC-DDD3-1776-4DB6-1FBAA87FC241}"/>
              </a:ext>
            </a:extLst>
          </p:cNvPr>
          <p:cNvSpPr>
            <a:spLocks noGrp="1"/>
          </p:cNvSpPr>
          <p:nvPr>
            <p:ph type="ftr" sz="quarter" idx="11"/>
          </p:nvPr>
        </p:nvSpPr>
        <p:spPr/>
        <p:txBody>
          <a:bodyPr/>
          <a:lstStyle/>
          <a:p>
            <a:r>
              <a:rPr lang="zh-TW" altLang="en-US" noProof="0"/>
              <a:t>新增頁尾</a:t>
            </a:r>
          </a:p>
        </p:txBody>
      </p:sp>
      <p:sp>
        <p:nvSpPr>
          <p:cNvPr id="5" name="投影片編號版面配置區 4">
            <a:extLst>
              <a:ext uri="{FF2B5EF4-FFF2-40B4-BE49-F238E27FC236}">
                <a16:creationId xmlns:a16="http://schemas.microsoft.com/office/drawing/2014/main" id="{2EBB441C-9296-96E0-EB98-7E73F6428AE0}"/>
              </a:ext>
            </a:extLst>
          </p:cNvPr>
          <p:cNvSpPr>
            <a:spLocks noGrp="1"/>
          </p:cNvSpPr>
          <p:nvPr>
            <p:ph type="sldNum" sz="quarter" idx="12"/>
          </p:nvPr>
        </p:nvSpPr>
        <p:spPr/>
        <p:txBody>
          <a:bodyPr/>
          <a:lstStyle/>
          <a:p>
            <a:fld id="{4950F5D8-22E1-4015-8661-E5B1FD28C2DE}" type="slidenum">
              <a:rPr lang="en-US" altLang="zh-TW" noProof="0" smtClean="0"/>
              <a:pPr/>
              <a:t>4</a:t>
            </a:fld>
            <a:endParaRPr lang="zh-TW" altLang="en-US" noProof="0"/>
          </a:p>
        </p:txBody>
      </p:sp>
      <p:sp>
        <p:nvSpPr>
          <p:cNvPr id="7" name="文字版面配置區 6">
            <a:extLst>
              <a:ext uri="{FF2B5EF4-FFF2-40B4-BE49-F238E27FC236}">
                <a16:creationId xmlns:a16="http://schemas.microsoft.com/office/drawing/2014/main" id="{564ECBDB-B4A2-FE51-FF9D-F3C3C1DC7BCD}"/>
              </a:ext>
            </a:extLst>
          </p:cNvPr>
          <p:cNvSpPr>
            <a:spLocks noGrp="1"/>
          </p:cNvSpPr>
          <p:nvPr>
            <p:ph type="body" sz="quarter" idx="42"/>
          </p:nvPr>
        </p:nvSpPr>
        <p:spPr>
          <a:xfrm>
            <a:off x="836613" y="3998510"/>
            <a:ext cx="3031806" cy="2360367"/>
          </a:xfrm>
        </p:spPr>
        <p:txBody>
          <a:bodyPr>
            <a:noAutofit/>
          </a:bodyPr>
          <a:lstStyle/>
          <a:p>
            <a:r>
              <a:rPr lang="zh-TW" altLang="en-US" sz="1800" b="1" dirty="0">
                <a:solidFill>
                  <a:schemeClr val="tx2"/>
                </a:solidFill>
                <a:latin typeface="Trebuchet MS" panose="020B0603020202020204" pitchFamily="34" charset="0"/>
              </a:rPr>
              <a:t>六福村</a:t>
            </a:r>
            <a:r>
              <a:rPr lang="zh-TW" altLang="en-US" sz="1800" b="1" i="0" dirty="0">
                <a:solidFill>
                  <a:schemeClr val="tx2"/>
                </a:solidFill>
                <a:effectLst/>
                <a:latin typeface="Trebuchet MS" panose="020B0603020202020204" pitchFamily="34" charset="0"/>
              </a:rPr>
              <a:t>位於新竹，是亞洲第一座結合野生動物園和遊樂園的兒童樂園，園區分成美國大西部、非洲部落、南太平洋和阿拉伯皇宮四大主題遊樂區，從刺激到適合家庭親子的遊樂設施都有，還可以前往台灣唯一的開放式野生動物園，豐富程度更被台灣網友們封為「台版迪士尼」呢！</a:t>
            </a:r>
            <a:endParaRPr lang="zh-TW" altLang="en-US" sz="1800" b="1" dirty="0">
              <a:solidFill>
                <a:schemeClr val="tx2"/>
              </a:solidFill>
            </a:endParaRPr>
          </a:p>
        </p:txBody>
      </p:sp>
      <p:sp>
        <p:nvSpPr>
          <p:cNvPr id="8" name="文字版面配置區 7">
            <a:extLst>
              <a:ext uri="{FF2B5EF4-FFF2-40B4-BE49-F238E27FC236}">
                <a16:creationId xmlns:a16="http://schemas.microsoft.com/office/drawing/2014/main" id="{F95E1AB0-8F05-205D-4B83-5D465CA00343}"/>
              </a:ext>
            </a:extLst>
          </p:cNvPr>
          <p:cNvSpPr>
            <a:spLocks noGrp="1"/>
          </p:cNvSpPr>
          <p:nvPr>
            <p:ph type="body" idx="45"/>
          </p:nvPr>
        </p:nvSpPr>
        <p:spPr>
          <a:xfrm>
            <a:off x="4573524" y="1144560"/>
            <a:ext cx="3044952" cy="892755"/>
          </a:xfrm>
        </p:spPr>
        <p:txBody>
          <a:bodyPr>
            <a:normAutofit fontScale="92500" lnSpcReduction="10000"/>
          </a:bodyPr>
          <a:lstStyle/>
          <a:p>
            <a:r>
              <a:rPr lang="zh-TW" altLang="en-US" dirty="0"/>
              <a:t>             麗寶樂園</a:t>
            </a:r>
            <a:endParaRPr lang="en-US" altLang="zh-TW" dirty="0"/>
          </a:p>
          <a:p>
            <a:r>
              <a:rPr lang="zh-TW" altLang="en-US" sz="2100" i="0" dirty="0">
                <a:effectLst/>
                <a:latin typeface="arial" panose="020B0604020202020204" pitchFamily="34" charset="0"/>
              </a:rPr>
              <a:t>地址： </a:t>
            </a:r>
            <a:r>
              <a:rPr lang="en-US" altLang="zh-TW" sz="2100" i="0" dirty="0">
                <a:effectLst/>
                <a:latin typeface="arial" panose="020B0604020202020204" pitchFamily="34" charset="0"/>
              </a:rPr>
              <a:t>42145</a:t>
            </a:r>
            <a:r>
              <a:rPr lang="zh-TW" altLang="en-US" sz="2100" i="0" dirty="0">
                <a:effectLst/>
                <a:latin typeface="arial" panose="020B0604020202020204" pitchFamily="34" charset="0"/>
              </a:rPr>
              <a:t>台中市后里區福容路</a:t>
            </a:r>
            <a:r>
              <a:rPr lang="en-US" altLang="zh-TW" sz="2100" i="0" dirty="0">
                <a:effectLst/>
                <a:latin typeface="arial" panose="020B0604020202020204" pitchFamily="34" charset="0"/>
              </a:rPr>
              <a:t>8</a:t>
            </a:r>
            <a:r>
              <a:rPr lang="zh-TW" altLang="en-US" sz="2100" i="0" dirty="0">
                <a:effectLst/>
                <a:latin typeface="arial" panose="020B0604020202020204" pitchFamily="34" charset="0"/>
              </a:rPr>
              <a:t>號</a:t>
            </a:r>
            <a:endParaRPr lang="zh-TW" altLang="en-US" sz="2100" dirty="0"/>
          </a:p>
        </p:txBody>
      </p:sp>
      <p:sp>
        <p:nvSpPr>
          <p:cNvPr id="9" name="文字版面配置區 8">
            <a:extLst>
              <a:ext uri="{FF2B5EF4-FFF2-40B4-BE49-F238E27FC236}">
                <a16:creationId xmlns:a16="http://schemas.microsoft.com/office/drawing/2014/main" id="{E58DC12F-5886-B00F-5A43-F1DD53B8B95A}"/>
              </a:ext>
            </a:extLst>
          </p:cNvPr>
          <p:cNvSpPr>
            <a:spLocks noGrp="1"/>
          </p:cNvSpPr>
          <p:nvPr>
            <p:ph type="body" sz="quarter" idx="46"/>
          </p:nvPr>
        </p:nvSpPr>
        <p:spPr>
          <a:xfrm>
            <a:off x="4200429" y="4019824"/>
            <a:ext cx="3576410" cy="2230056"/>
          </a:xfrm>
        </p:spPr>
        <p:txBody>
          <a:bodyPr>
            <a:normAutofit/>
          </a:bodyPr>
          <a:lstStyle/>
          <a:p>
            <a:r>
              <a:rPr lang="zh-TW" altLang="en-US" sz="1800" b="1" i="0" dirty="0">
                <a:solidFill>
                  <a:schemeClr val="tx2"/>
                </a:solidFill>
                <a:effectLst/>
                <a:latin typeface="Trebuchet MS" panose="020B0603020202020204" pitchFamily="34" charset="0"/>
              </a:rPr>
              <a:t>位於台中的麗寶樂園包含探索樂園＆馬拉灣水上樂園，水陸兩大樂園結合是最大賣點，遊樂設施無敵豐富，其中最熱門的首推馬拉灣水上樂園的人工造浪「大海嘯」和探索樂園中的「搶救地心」。而且旁邊還有超好逛的</a:t>
            </a:r>
            <a:r>
              <a:rPr lang="zh-TW" altLang="en-US" sz="1800" b="1" dirty="0">
                <a:solidFill>
                  <a:srgbClr val="00BBFF"/>
                </a:solidFill>
                <a:latin typeface="Trebuchet MS" panose="020B0603020202020204" pitchFamily="34" charset="0"/>
              </a:rPr>
              <a:t>麗寶</a:t>
            </a:r>
            <a:r>
              <a:rPr lang="en-US" altLang="zh-TW" sz="1800" b="1" dirty="0">
                <a:solidFill>
                  <a:schemeClr val="tx2"/>
                </a:solidFill>
                <a:latin typeface="Trebuchet MS" panose="020B0603020202020204" pitchFamily="34" charset="0"/>
              </a:rPr>
              <a:t>outlet mall</a:t>
            </a:r>
            <a:r>
              <a:rPr lang="zh-TW" altLang="en-US" sz="1800" b="1" i="0" dirty="0">
                <a:solidFill>
                  <a:schemeClr val="tx2"/>
                </a:solidFill>
                <a:effectLst/>
                <a:latin typeface="Trebuchet MS" panose="020B0603020202020204" pitchFamily="34" charset="0"/>
              </a:rPr>
              <a:t>，而且最近</a:t>
            </a:r>
            <a:r>
              <a:rPr lang="zh-TW" altLang="en-US" sz="1800" b="1" dirty="0">
                <a:solidFill>
                  <a:srgbClr val="00BBFF"/>
                </a:solidFill>
                <a:latin typeface="Trebuchet MS" panose="020B0603020202020204" pitchFamily="34" charset="0"/>
              </a:rPr>
              <a:t>麗寶</a:t>
            </a:r>
            <a:r>
              <a:rPr lang="en-US" altLang="zh-TW" sz="1800" b="1" dirty="0">
                <a:solidFill>
                  <a:srgbClr val="00BBFF"/>
                </a:solidFill>
                <a:latin typeface="Trebuchet MS" panose="020B0603020202020204" pitchFamily="34" charset="0"/>
              </a:rPr>
              <a:t>outlet</a:t>
            </a:r>
            <a:r>
              <a:rPr lang="zh-TW" altLang="en-US" sz="1800" b="1" dirty="0">
                <a:solidFill>
                  <a:schemeClr val="tx2"/>
                </a:solidFill>
                <a:latin typeface="Trebuchet MS" panose="020B0603020202020204" pitchFamily="34" charset="0"/>
              </a:rPr>
              <a:t>二期</a:t>
            </a:r>
            <a:r>
              <a:rPr lang="zh-TW" altLang="en-US" sz="1800" b="1" i="0" dirty="0">
                <a:solidFill>
                  <a:schemeClr val="tx2"/>
                </a:solidFill>
                <a:effectLst/>
                <a:latin typeface="Trebuchet MS" panose="020B0603020202020204" pitchFamily="34" charset="0"/>
              </a:rPr>
              <a:t>也全新開幕，吃喝玩樂加逛街購物一次搞定。</a:t>
            </a:r>
            <a:endParaRPr lang="zh-TW" altLang="en-US" sz="1800" b="1" dirty="0">
              <a:solidFill>
                <a:schemeClr val="tx2"/>
              </a:solidFill>
            </a:endParaRPr>
          </a:p>
        </p:txBody>
      </p:sp>
      <p:sp>
        <p:nvSpPr>
          <p:cNvPr id="11" name="文字版面配置區 10">
            <a:extLst>
              <a:ext uri="{FF2B5EF4-FFF2-40B4-BE49-F238E27FC236}">
                <a16:creationId xmlns:a16="http://schemas.microsoft.com/office/drawing/2014/main" id="{1856D1E1-4D6E-93D9-BC63-82E4CF5F08CA}"/>
              </a:ext>
            </a:extLst>
          </p:cNvPr>
          <p:cNvSpPr>
            <a:spLocks noGrp="1"/>
          </p:cNvSpPr>
          <p:nvPr>
            <p:ph type="body" idx="48"/>
          </p:nvPr>
        </p:nvSpPr>
        <p:spPr>
          <a:xfrm>
            <a:off x="8849193" y="699826"/>
            <a:ext cx="3597105" cy="764139"/>
          </a:xfrm>
        </p:spPr>
        <p:txBody>
          <a:bodyPr>
            <a:normAutofit/>
          </a:bodyPr>
          <a:lstStyle/>
          <a:p>
            <a:r>
              <a:rPr lang="zh-TW" altLang="en-US" sz="2000" dirty="0"/>
              <a:t>          九族文化村                                                </a:t>
            </a:r>
          </a:p>
        </p:txBody>
      </p:sp>
      <p:sp>
        <p:nvSpPr>
          <p:cNvPr id="12" name="文字版面配置區 11">
            <a:extLst>
              <a:ext uri="{FF2B5EF4-FFF2-40B4-BE49-F238E27FC236}">
                <a16:creationId xmlns:a16="http://schemas.microsoft.com/office/drawing/2014/main" id="{C6D48A12-68AA-FCC9-D89C-3F9D5932EFDE}"/>
              </a:ext>
            </a:extLst>
          </p:cNvPr>
          <p:cNvSpPr>
            <a:spLocks noGrp="1"/>
          </p:cNvSpPr>
          <p:nvPr>
            <p:ph type="body" sz="quarter" idx="49"/>
          </p:nvPr>
        </p:nvSpPr>
        <p:spPr/>
        <p:txBody>
          <a:bodyPr>
            <a:noAutofit/>
          </a:bodyPr>
          <a:lstStyle/>
          <a:p>
            <a:r>
              <a:rPr lang="zh-TW" altLang="en-US" sz="1800" b="1" i="0" dirty="0">
                <a:solidFill>
                  <a:schemeClr val="tx2"/>
                </a:solidFill>
                <a:effectLst/>
                <a:latin typeface="Trebuchet MS" panose="020B0603020202020204" pitchFamily="34" charset="0"/>
              </a:rPr>
              <a:t>九族文化村位於南投日月潭旁邊，可以搭乘日月潭纜車相連接，是一座以台灣九大原住民族文化爲主題的樂園景點。園區裡有超美的歐洲花園、原住民文化區和各種遊樂設施的歡樂世界等，是好玩又能富含教育意義的親子景點，而且</a:t>
            </a:r>
            <a:r>
              <a:rPr lang="zh-TW" altLang="en-US" sz="1800" b="1" i="0" u="none" strike="noStrike" dirty="0">
                <a:solidFill>
                  <a:schemeClr val="tx2"/>
                </a:solidFill>
                <a:effectLst/>
                <a:latin typeface="Trebuchet MS" panose="020B0603020202020204" pitchFamily="34" charset="0"/>
                <a:hlinkClick r:id="rId2">
                  <a:extLst>
                    <a:ext uri="{A12FA001-AC4F-418D-AE19-62706E023703}">
                      <ahyp:hlinkClr xmlns:ahyp="http://schemas.microsoft.com/office/drawing/2018/hyperlinkcolor" xmlns="" val="tx"/>
                    </a:ext>
                  </a:extLst>
                </a:hlinkClick>
              </a:rPr>
              <a:t>九族文化村</a:t>
            </a:r>
            <a:r>
              <a:rPr lang="zh-TW" altLang="en-US" sz="1800" b="1" i="0" dirty="0">
                <a:solidFill>
                  <a:schemeClr val="tx2"/>
                </a:solidFill>
                <a:effectLst/>
                <a:latin typeface="Trebuchet MS" panose="020B0603020202020204" pitchFamily="34" charset="0"/>
              </a:rPr>
              <a:t>還是獲得日本櫻花協會認證海外賞櫻名所，春天櫻花滿開美不勝收。</a:t>
            </a:r>
            <a:endParaRPr lang="zh-TW" altLang="en-US" sz="1800" b="1" dirty="0">
              <a:solidFill>
                <a:schemeClr val="tx2"/>
              </a:solidFill>
            </a:endParaRPr>
          </a:p>
        </p:txBody>
      </p:sp>
      <p:sp>
        <p:nvSpPr>
          <p:cNvPr id="14" name="文字版面配置區 9">
            <a:extLst>
              <a:ext uri="{FF2B5EF4-FFF2-40B4-BE49-F238E27FC236}">
                <a16:creationId xmlns:a16="http://schemas.microsoft.com/office/drawing/2014/main" id="{DF3AFC1A-C11C-9D87-50F3-24CBFDEE70C4}"/>
              </a:ext>
            </a:extLst>
          </p:cNvPr>
          <p:cNvSpPr>
            <a:spLocks noGrp="1"/>
          </p:cNvSpPr>
          <p:nvPr>
            <p:ph type="body" idx="41"/>
          </p:nvPr>
        </p:nvSpPr>
        <p:spPr>
          <a:xfrm>
            <a:off x="782104" y="1358321"/>
            <a:ext cx="3099335" cy="637168"/>
          </a:xfrm>
        </p:spPr>
        <p:txBody>
          <a:bodyPr>
            <a:normAutofit fontScale="92500" lnSpcReduction="10000"/>
          </a:bodyPr>
          <a:lstStyle/>
          <a:p>
            <a:r>
              <a:rPr lang="zh-TW" altLang="en-US" sz="1800" dirty="0"/>
              <a:t>                 </a:t>
            </a:r>
            <a:r>
              <a:rPr lang="zh-TW" altLang="en-US" sz="2400" dirty="0"/>
              <a:t>六福村</a:t>
            </a:r>
            <a:endParaRPr lang="en-US" altLang="zh-TW" sz="2400" dirty="0"/>
          </a:p>
          <a:p>
            <a:r>
              <a:rPr lang="zh-TW" altLang="en-US" sz="2100" dirty="0"/>
              <a:t>地址</a:t>
            </a:r>
            <a:r>
              <a:rPr lang="en-US" altLang="zh-TW" sz="2100" dirty="0"/>
              <a:t>:306</a:t>
            </a:r>
            <a:r>
              <a:rPr lang="zh-TW" altLang="en-US" sz="2100" dirty="0"/>
              <a:t>新竹縣關西鎮</a:t>
            </a:r>
            <a:r>
              <a:rPr lang="en-US" altLang="zh-TW" sz="2100" dirty="0"/>
              <a:t>60</a:t>
            </a:r>
            <a:r>
              <a:rPr lang="zh-TW" altLang="en-US" sz="2100" dirty="0"/>
              <a:t>號</a:t>
            </a:r>
          </a:p>
        </p:txBody>
      </p:sp>
      <p:pic>
        <p:nvPicPr>
          <p:cNvPr id="16" name="圖片 15">
            <a:extLst>
              <a:ext uri="{FF2B5EF4-FFF2-40B4-BE49-F238E27FC236}">
                <a16:creationId xmlns:a16="http://schemas.microsoft.com/office/drawing/2014/main" id="{31C94676-96B6-95D2-CF91-1C76F0B78F86}"/>
              </a:ext>
            </a:extLst>
          </p:cNvPr>
          <p:cNvPicPr>
            <a:picLocks noChangeAspect="1"/>
          </p:cNvPicPr>
          <p:nvPr/>
        </p:nvPicPr>
        <p:blipFill>
          <a:blip r:embed="rId3"/>
          <a:stretch>
            <a:fillRect/>
          </a:stretch>
        </p:blipFill>
        <p:spPr>
          <a:xfrm>
            <a:off x="782104" y="2172073"/>
            <a:ext cx="3086315" cy="1725728"/>
          </a:xfrm>
          <a:prstGeom prst="rect">
            <a:avLst/>
          </a:prstGeom>
        </p:spPr>
      </p:pic>
      <p:pic>
        <p:nvPicPr>
          <p:cNvPr id="18" name="圖片 17">
            <a:extLst>
              <a:ext uri="{FF2B5EF4-FFF2-40B4-BE49-F238E27FC236}">
                <a16:creationId xmlns:a16="http://schemas.microsoft.com/office/drawing/2014/main" id="{493873E9-F9FE-A67E-B249-F47A049A9AB0}"/>
              </a:ext>
            </a:extLst>
          </p:cNvPr>
          <p:cNvPicPr>
            <a:picLocks noChangeAspect="1"/>
          </p:cNvPicPr>
          <p:nvPr/>
        </p:nvPicPr>
        <p:blipFill>
          <a:blip r:embed="rId4"/>
          <a:stretch>
            <a:fillRect/>
          </a:stretch>
        </p:blipFill>
        <p:spPr>
          <a:xfrm>
            <a:off x="4200429" y="2172073"/>
            <a:ext cx="3895982" cy="1548474"/>
          </a:xfrm>
          <a:prstGeom prst="rect">
            <a:avLst/>
          </a:prstGeom>
        </p:spPr>
      </p:pic>
      <p:sp>
        <p:nvSpPr>
          <p:cNvPr id="21" name="文字方塊 20">
            <a:extLst>
              <a:ext uri="{FF2B5EF4-FFF2-40B4-BE49-F238E27FC236}">
                <a16:creationId xmlns:a16="http://schemas.microsoft.com/office/drawing/2014/main" id="{F24EC42A-3E0E-9D91-2D69-073A401694DD}"/>
              </a:ext>
            </a:extLst>
          </p:cNvPr>
          <p:cNvSpPr txBox="1"/>
          <p:nvPr/>
        </p:nvSpPr>
        <p:spPr>
          <a:xfrm>
            <a:off x="5766046" y="2974019"/>
            <a:ext cx="914400" cy="914400"/>
          </a:xfrm>
          <a:prstGeom prst="rect">
            <a:avLst/>
          </a:prstGeom>
          <a:noFill/>
        </p:spPr>
        <p:txBody>
          <a:bodyPr wrap="square" rtlCol="0">
            <a:spAutoFit/>
          </a:bodyPr>
          <a:lstStyle/>
          <a:p>
            <a:endParaRPr lang="zh-TW" altLang="en-US" dirty="0"/>
          </a:p>
        </p:txBody>
      </p:sp>
      <p:sp>
        <p:nvSpPr>
          <p:cNvPr id="22" name="文字方塊 21">
            <a:extLst>
              <a:ext uri="{FF2B5EF4-FFF2-40B4-BE49-F238E27FC236}">
                <a16:creationId xmlns:a16="http://schemas.microsoft.com/office/drawing/2014/main" id="{E561CBB7-C59A-CD71-3B99-CD18AB635AC2}"/>
              </a:ext>
            </a:extLst>
          </p:cNvPr>
          <p:cNvSpPr txBox="1"/>
          <p:nvPr/>
        </p:nvSpPr>
        <p:spPr>
          <a:xfrm>
            <a:off x="9605639" y="2592280"/>
            <a:ext cx="184731" cy="369332"/>
          </a:xfrm>
          <a:prstGeom prst="rect">
            <a:avLst/>
          </a:prstGeom>
          <a:noFill/>
        </p:spPr>
        <p:txBody>
          <a:bodyPr wrap="none" rtlCol="0">
            <a:spAutoFit/>
          </a:bodyPr>
          <a:lstStyle/>
          <a:p>
            <a:endParaRPr lang="zh-TW" altLang="en-US" dirty="0"/>
          </a:p>
        </p:txBody>
      </p:sp>
      <p:pic>
        <p:nvPicPr>
          <p:cNvPr id="24" name="圖片 23">
            <a:extLst>
              <a:ext uri="{FF2B5EF4-FFF2-40B4-BE49-F238E27FC236}">
                <a16:creationId xmlns:a16="http://schemas.microsoft.com/office/drawing/2014/main" id="{B7DC1218-81C1-8D6F-502D-5CB99C0ED5F6}"/>
              </a:ext>
            </a:extLst>
          </p:cNvPr>
          <p:cNvPicPr>
            <a:picLocks noChangeAspect="1"/>
          </p:cNvPicPr>
          <p:nvPr/>
        </p:nvPicPr>
        <p:blipFill>
          <a:blip r:embed="rId5"/>
          <a:stretch>
            <a:fillRect/>
          </a:stretch>
        </p:blipFill>
        <p:spPr>
          <a:xfrm>
            <a:off x="8609013" y="2036130"/>
            <a:ext cx="2607972" cy="1875778"/>
          </a:xfrm>
          <a:prstGeom prst="rect">
            <a:avLst/>
          </a:prstGeom>
        </p:spPr>
      </p:pic>
      <p:sp>
        <p:nvSpPr>
          <p:cNvPr id="25" name="文字方塊 24">
            <a:extLst>
              <a:ext uri="{FF2B5EF4-FFF2-40B4-BE49-F238E27FC236}">
                <a16:creationId xmlns:a16="http://schemas.microsoft.com/office/drawing/2014/main" id="{10795AD2-1653-8451-A27B-CCA18733090D}"/>
              </a:ext>
            </a:extLst>
          </p:cNvPr>
          <p:cNvSpPr txBox="1"/>
          <p:nvPr/>
        </p:nvSpPr>
        <p:spPr>
          <a:xfrm>
            <a:off x="8096411" y="1532636"/>
            <a:ext cx="3830950" cy="646331"/>
          </a:xfrm>
          <a:prstGeom prst="rect">
            <a:avLst/>
          </a:prstGeom>
          <a:noFill/>
        </p:spPr>
        <p:txBody>
          <a:bodyPr wrap="square" rtlCol="0">
            <a:spAutoFit/>
          </a:bodyPr>
          <a:lstStyle/>
          <a:p>
            <a:r>
              <a:rPr lang="zh-TW" altLang="en-US" b="1" dirty="0">
                <a:solidFill>
                  <a:schemeClr val="tx2"/>
                </a:solidFill>
                <a:latin typeface="arial" panose="020B0604020202020204" pitchFamily="34" charset="0"/>
              </a:rPr>
              <a:t>地址</a:t>
            </a:r>
            <a:r>
              <a:rPr lang="zh-TW" altLang="en-US" b="1" i="0" dirty="0">
                <a:solidFill>
                  <a:schemeClr val="tx2"/>
                </a:solidFill>
                <a:effectLst/>
                <a:latin typeface="arial" panose="020B0604020202020204" pitchFamily="34" charset="0"/>
              </a:rPr>
              <a:t>： </a:t>
            </a:r>
            <a:r>
              <a:rPr lang="en-US" altLang="zh-TW" b="1" i="0" dirty="0">
                <a:solidFill>
                  <a:schemeClr val="tx2"/>
                </a:solidFill>
                <a:effectLst/>
                <a:latin typeface="arial" panose="020B0604020202020204" pitchFamily="34" charset="0"/>
              </a:rPr>
              <a:t>555</a:t>
            </a:r>
            <a:r>
              <a:rPr lang="zh-TW" altLang="en-US" b="1" i="0" dirty="0">
                <a:solidFill>
                  <a:schemeClr val="tx2"/>
                </a:solidFill>
                <a:effectLst/>
                <a:latin typeface="arial" panose="020B0604020202020204" pitchFamily="34" charset="0"/>
              </a:rPr>
              <a:t>南投縣魚池鄉金天巷</a:t>
            </a:r>
            <a:r>
              <a:rPr lang="en-US" altLang="zh-TW" b="1" i="0" dirty="0">
                <a:solidFill>
                  <a:schemeClr val="tx2"/>
                </a:solidFill>
                <a:effectLst/>
                <a:latin typeface="arial" panose="020B0604020202020204" pitchFamily="34" charset="0"/>
              </a:rPr>
              <a:t>45</a:t>
            </a:r>
            <a:r>
              <a:rPr lang="zh-TW" altLang="en-US" b="1" i="0" dirty="0">
                <a:solidFill>
                  <a:schemeClr val="tx2"/>
                </a:solidFill>
                <a:effectLst/>
                <a:latin typeface="arial" panose="020B0604020202020204" pitchFamily="34" charset="0"/>
              </a:rPr>
              <a:t>號</a:t>
            </a:r>
            <a:endParaRPr lang="zh-TW" altLang="en-US" b="1" dirty="0">
              <a:solidFill>
                <a:schemeClr val="tx2"/>
              </a:solidFill>
            </a:endParaRPr>
          </a:p>
        </p:txBody>
      </p:sp>
    </p:spTree>
    <p:extLst>
      <p:ext uri="{BB962C8B-B14F-4D97-AF65-F5344CB8AC3E}">
        <p14:creationId xmlns:p14="http://schemas.microsoft.com/office/powerpoint/2010/main" val="1219559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E85AF7D-720D-3E43-4DFB-C48D9C0B1395}"/>
              </a:ext>
            </a:extLst>
          </p:cNvPr>
          <p:cNvSpPr>
            <a:spLocks noGrp="1"/>
          </p:cNvSpPr>
          <p:nvPr>
            <p:ph type="dt" sz="half" idx="10"/>
          </p:nvPr>
        </p:nvSpPr>
        <p:spPr/>
        <p:txBody>
          <a:bodyPr/>
          <a:lstStyle/>
          <a:p>
            <a:fld id="{0036EA5C-11BA-4210-A1F0-2F218A342A94}" type="datetime1">
              <a:rPr lang="zh-TW" altLang="en-US" noProof="0" smtClean="0"/>
              <a:t>2023/1/11</a:t>
            </a:fld>
            <a:endParaRPr lang="zh-TW" altLang="en-US" noProof="0"/>
          </a:p>
        </p:txBody>
      </p:sp>
      <p:sp>
        <p:nvSpPr>
          <p:cNvPr id="3" name="頁尾版面配置區 2">
            <a:extLst>
              <a:ext uri="{FF2B5EF4-FFF2-40B4-BE49-F238E27FC236}">
                <a16:creationId xmlns:a16="http://schemas.microsoft.com/office/drawing/2014/main" id="{D435313C-E687-E221-F97A-319BE70BEC63}"/>
              </a:ext>
            </a:extLst>
          </p:cNvPr>
          <p:cNvSpPr>
            <a:spLocks noGrp="1"/>
          </p:cNvSpPr>
          <p:nvPr>
            <p:ph type="ftr" sz="quarter" idx="11"/>
          </p:nvPr>
        </p:nvSpPr>
        <p:spPr/>
        <p:txBody>
          <a:bodyPr/>
          <a:lstStyle/>
          <a:p>
            <a:r>
              <a:rPr lang="zh-TW" altLang="en-US" noProof="0"/>
              <a:t>新增頁尾</a:t>
            </a:r>
          </a:p>
        </p:txBody>
      </p:sp>
      <p:sp>
        <p:nvSpPr>
          <p:cNvPr id="4" name="投影片編號版面配置區 3">
            <a:extLst>
              <a:ext uri="{FF2B5EF4-FFF2-40B4-BE49-F238E27FC236}">
                <a16:creationId xmlns:a16="http://schemas.microsoft.com/office/drawing/2014/main" id="{87340ACA-CBCD-CB39-EF8E-5F2553C3A2AE}"/>
              </a:ext>
            </a:extLst>
          </p:cNvPr>
          <p:cNvSpPr>
            <a:spLocks noGrp="1"/>
          </p:cNvSpPr>
          <p:nvPr>
            <p:ph type="sldNum" sz="quarter" idx="12"/>
          </p:nvPr>
        </p:nvSpPr>
        <p:spPr/>
        <p:txBody>
          <a:bodyPr/>
          <a:lstStyle/>
          <a:p>
            <a:fld id="{4950F5D8-22E1-4015-8661-E5B1FD28C2DE}" type="slidenum">
              <a:rPr lang="en-US" altLang="zh-TW" noProof="0" smtClean="0"/>
              <a:pPr/>
              <a:t>5</a:t>
            </a:fld>
            <a:endParaRPr lang="zh-TW" altLang="en-US" noProof="0"/>
          </a:p>
        </p:txBody>
      </p:sp>
      <p:sp>
        <p:nvSpPr>
          <p:cNvPr id="5" name="文字版面配置區 4">
            <a:extLst>
              <a:ext uri="{FF2B5EF4-FFF2-40B4-BE49-F238E27FC236}">
                <a16:creationId xmlns:a16="http://schemas.microsoft.com/office/drawing/2014/main" id="{2BF3BCE3-C43F-2C05-6A75-4B640C23D39D}"/>
              </a:ext>
            </a:extLst>
          </p:cNvPr>
          <p:cNvSpPr>
            <a:spLocks noGrp="1"/>
          </p:cNvSpPr>
          <p:nvPr>
            <p:ph type="body" idx="1"/>
          </p:nvPr>
        </p:nvSpPr>
        <p:spPr>
          <a:xfrm>
            <a:off x="682959" y="4453724"/>
            <a:ext cx="4927266" cy="2404276"/>
          </a:xfrm>
        </p:spPr>
        <p:txBody>
          <a:bodyPr>
            <a:noAutofit/>
          </a:bodyPr>
          <a:lstStyle/>
          <a:p>
            <a:pPr marL="0" indent="0">
              <a:buNone/>
            </a:pPr>
            <a:r>
              <a:rPr lang="zh-TW" altLang="en-US" sz="1900" b="1" i="0" dirty="0">
                <a:effectLst/>
                <a:latin typeface="Trebuchet MS" panose="020B0603020202020204" pitchFamily="34" charset="0"/>
              </a:rPr>
              <a:t>高雄義大世界是台灣南部最大的複合式主題樂園商城，園區裡有號稱全亞洲最大的義大</a:t>
            </a:r>
            <a:r>
              <a:rPr lang="en-US" altLang="zh-TW" sz="1900" b="1" i="0" dirty="0">
                <a:effectLst/>
                <a:latin typeface="Trebuchet MS" panose="020B0603020202020204" pitchFamily="34" charset="0"/>
              </a:rPr>
              <a:t>Outlet</a:t>
            </a:r>
            <a:r>
              <a:rPr lang="zh-TW" altLang="en-US" sz="1900" b="1" i="0" dirty="0">
                <a:effectLst/>
                <a:latin typeface="Trebuchet MS" panose="020B0603020202020204" pitchFamily="34" charset="0"/>
              </a:rPr>
              <a:t>購物中心，而義大遊樂世界則是一座主題樂園遊樂場，共有衛城、聖托里尼山城、特洛伊城堡三大主題，遊樂設施全台最多，戶外有有極度刺激的天旋地轉、極限挑戰、飛越愛情海，室內還有很多適合親子家庭的遊樂設施，完整天也不無聊。</a:t>
            </a:r>
            <a:endParaRPr lang="zh-TW" altLang="en-US" sz="1900" b="1" dirty="0"/>
          </a:p>
        </p:txBody>
      </p:sp>
      <p:sp>
        <p:nvSpPr>
          <p:cNvPr id="6" name="標題 5">
            <a:extLst>
              <a:ext uri="{FF2B5EF4-FFF2-40B4-BE49-F238E27FC236}">
                <a16:creationId xmlns:a16="http://schemas.microsoft.com/office/drawing/2014/main" id="{89A72143-5EE7-A503-FE4A-0D241142861E}"/>
              </a:ext>
            </a:extLst>
          </p:cNvPr>
          <p:cNvSpPr>
            <a:spLocks noGrp="1"/>
          </p:cNvSpPr>
          <p:nvPr>
            <p:ph type="title"/>
          </p:nvPr>
        </p:nvSpPr>
        <p:spPr>
          <a:xfrm>
            <a:off x="838200" y="821011"/>
            <a:ext cx="4305300" cy="1276860"/>
          </a:xfrm>
        </p:spPr>
        <p:txBody>
          <a:bodyPr>
            <a:noAutofit/>
          </a:bodyPr>
          <a:lstStyle/>
          <a:p>
            <a:r>
              <a:rPr lang="en-US" altLang="zh-TW" sz="1800" dirty="0">
                <a:solidFill>
                  <a:schemeClr val="tx2"/>
                </a:solidFill>
                <a:latin typeface="arial" panose="020B0604020202020204" pitchFamily="34" charset="0"/>
              </a:rPr>
              <a:t>                </a:t>
            </a:r>
            <a:r>
              <a:rPr lang="zh-TW" altLang="en-US" sz="2800" dirty="0">
                <a:solidFill>
                  <a:schemeClr val="tx2"/>
                </a:solidFill>
                <a:latin typeface="arial" panose="020B0604020202020204" pitchFamily="34" charset="0"/>
              </a:rPr>
              <a:t>義大遊樂世界</a:t>
            </a:r>
            <a:r>
              <a:rPr lang="en-US" altLang="zh-TW" sz="2800" dirty="0">
                <a:solidFill>
                  <a:schemeClr val="tx2"/>
                </a:solidFill>
                <a:latin typeface="arial" panose="020B0604020202020204" pitchFamily="34" charset="0"/>
              </a:rPr>
              <a:t/>
            </a:r>
            <a:br>
              <a:rPr lang="en-US" altLang="zh-TW" sz="2800" dirty="0">
                <a:solidFill>
                  <a:schemeClr val="tx2"/>
                </a:solidFill>
                <a:latin typeface="arial" panose="020B0604020202020204" pitchFamily="34" charset="0"/>
              </a:rPr>
            </a:br>
            <a:r>
              <a:rPr lang="zh-TW" altLang="en-US" sz="1800" dirty="0">
                <a:solidFill>
                  <a:schemeClr val="tx2"/>
                </a:solidFill>
                <a:latin typeface="arial" panose="020B0604020202020204" pitchFamily="34" charset="0"/>
              </a:rPr>
              <a:t>地址</a:t>
            </a:r>
            <a:r>
              <a:rPr lang="zh-TW" altLang="en-US" sz="1800" i="0" dirty="0">
                <a:solidFill>
                  <a:schemeClr val="tx2"/>
                </a:solidFill>
                <a:effectLst/>
                <a:latin typeface="arial" panose="020B0604020202020204" pitchFamily="34" charset="0"/>
              </a:rPr>
              <a:t>： </a:t>
            </a:r>
            <a:r>
              <a:rPr lang="en-US" altLang="zh-TW" sz="1800" i="0" dirty="0">
                <a:solidFill>
                  <a:schemeClr val="tx2"/>
                </a:solidFill>
                <a:effectLst/>
                <a:latin typeface="arial" panose="020B0604020202020204" pitchFamily="34" charset="0"/>
              </a:rPr>
              <a:t>840</a:t>
            </a:r>
            <a:r>
              <a:rPr lang="zh-TW" altLang="en-US" sz="1800" i="0" dirty="0">
                <a:solidFill>
                  <a:schemeClr val="tx2"/>
                </a:solidFill>
                <a:effectLst/>
                <a:latin typeface="arial" panose="020B0604020202020204" pitchFamily="34" charset="0"/>
              </a:rPr>
              <a:t>高雄市大樹區學城路一段</a:t>
            </a:r>
            <a:r>
              <a:rPr lang="en-US" altLang="zh-TW" sz="1800" i="0" dirty="0">
                <a:solidFill>
                  <a:schemeClr val="tx2"/>
                </a:solidFill>
                <a:effectLst/>
                <a:latin typeface="arial" panose="020B0604020202020204" pitchFamily="34" charset="0"/>
              </a:rPr>
              <a:t>10</a:t>
            </a:r>
            <a:r>
              <a:rPr lang="zh-TW" altLang="en-US" sz="1800" i="0" dirty="0">
                <a:solidFill>
                  <a:schemeClr val="tx2"/>
                </a:solidFill>
                <a:effectLst/>
                <a:latin typeface="arial" panose="020B0604020202020204" pitchFamily="34" charset="0"/>
              </a:rPr>
              <a:t>號</a:t>
            </a:r>
            <a:endParaRPr lang="zh-TW" altLang="en-US" sz="1800" dirty="0">
              <a:solidFill>
                <a:schemeClr val="tx2"/>
              </a:solidFill>
            </a:endParaRPr>
          </a:p>
        </p:txBody>
      </p:sp>
      <p:sp>
        <p:nvSpPr>
          <p:cNvPr id="7" name="文字版面配置區 6">
            <a:extLst>
              <a:ext uri="{FF2B5EF4-FFF2-40B4-BE49-F238E27FC236}">
                <a16:creationId xmlns:a16="http://schemas.microsoft.com/office/drawing/2014/main" id="{4EFEF42B-BB35-09C9-B888-681BAAFC809A}"/>
              </a:ext>
            </a:extLst>
          </p:cNvPr>
          <p:cNvSpPr>
            <a:spLocks noGrp="1"/>
          </p:cNvSpPr>
          <p:nvPr>
            <p:ph type="body" idx="14"/>
          </p:nvPr>
        </p:nvSpPr>
        <p:spPr>
          <a:xfrm>
            <a:off x="6581777" y="4501799"/>
            <a:ext cx="4927266" cy="1654052"/>
          </a:xfrm>
        </p:spPr>
        <p:txBody>
          <a:bodyPr>
            <a:noAutofit/>
          </a:bodyPr>
          <a:lstStyle/>
          <a:p>
            <a:pPr marL="0" indent="0">
              <a:buNone/>
            </a:pPr>
            <a:r>
              <a:rPr lang="zh-TW" altLang="en-US" sz="1900" b="1" dirty="0">
                <a:latin typeface="Trebuchet MS" panose="020B0603020202020204" pitchFamily="34" charset="0"/>
              </a:rPr>
              <a:t>劍湖山世界主題樂園</a:t>
            </a:r>
            <a:r>
              <a:rPr lang="zh-TW" altLang="en-US" sz="1900" b="1" i="0" dirty="0">
                <a:effectLst/>
                <a:latin typeface="Trebuchet MS" panose="020B0603020202020204" pitchFamily="34" charset="0"/>
              </a:rPr>
              <a:t>位於雲林，走國道三號時遠遠看到號稱全台最高的劍湖山世界摩天輪就會知道雲林古坑交流道快到了。園區裡的「摩天樂園」中有好幾款像是衝瘋飛車、飛天潛艇、擎天飛梭等超刺激設施，還有亞洲最長最新的叢林溜滑梯；而「兒童玩國」則是適合親子家庭旅遊，咕咕飛車、侏儸紀恐龍、兒童蛙娃機等都是小朋友最愛</a:t>
            </a:r>
            <a:r>
              <a:rPr lang="zh-TW" altLang="en-US" sz="1800" b="1" i="0" dirty="0">
                <a:effectLst/>
                <a:latin typeface="Trebuchet MS" panose="020B0603020202020204" pitchFamily="34" charset="0"/>
              </a:rPr>
              <a:t>。</a:t>
            </a:r>
            <a:endParaRPr lang="zh-TW" altLang="en-US" sz="1800" b="1" dirty="0"/>
          </a:p>
        </p:txBody>
      </p:sp>
      <p:sp>
        <p:nvSpPr>
          <p:cNvPr id="10" name="文字方塊 9">
            <a:extLst>
              <a:ext uri="{FF2B5EF4-FFF2-40B4-BE49-F238E27FC236}">
                <a16:creationId xmlns:a16="http://schemas.microsoft.com/office/drawing/2014/main" id="{DF037825-0ACF-5946-6E75-9368CACF96D2}"/>
              </a:ext>
            </a:extLst>
          </p:cNvPr>
          <p:cNvSpPr txBox="1"/>
          <p:nvPr/>
        </p:nvSpPr>
        <p:spPr>
          <a:xfrm>
            <a:off x="328947" y="372547"/>
            <a:ext cx="6096000" cy="646331"/>
          </a:xfrm>
          <a:prstGeom prst="rect">
            <a:avLst/>
          </a:prstGeom>
          <a:noFill/>
        </p:spPr>
        <p:txBody>
          <a:bodyPr wrap="square">
            <a:spAutoFit/>
          </a:bodyPr>
          <a:lstStyle/>
          <a:p>
            <a:r>
              <a:rPr lang="zh-TW" altLang="en-US" sz="3600" b="1" dirty="0">
                <a:solidFill>
                  <a:schemeClr val="bg1"/>
                </a:solidFill>
              </a:rPr>
              <a:t>遊樂園介紹</a:t>
            </a:r>
            <a:r>
              <a:rPr lang="en-US" altLang="zh-TW" sz="3600" b="1" dirty="0">
                <a:solidFill>
                  <a:schemeClr val="bg1"/>
                </a:solidFill>
              </a:rPr>
              <a:t>:</a:t>
            </a:r>
            <a:endParaRPr lang="zh-TW" altLang="en-US" sz="3600" b="1" dirty="0">
              <a:solidFill>
                <a:schemeClr val="bg1"/>
              </a:solidFill>
            </a:endParaRPr>
          </a:p>
        </p:txBody>
      </p:sp>
      <p:pic>
        <p:nvPicPr>
          <p:cNvPr id="12" name="圖片 11">
            <a:extLst>
              <a:ext uri="{FF2B5EF4-FFF2-40B4-BE49-F238E27FC236}">
                <a16:creationId xmlns:a16="http://schemas.microsoft.com/office/drawing/2014/main" id="{C849CAB0-A176-CED1-B584-A86A937D08A1}"/>
              </a:ext>
            </a:extLst>
          </p:cNvPr>
          <p:cNvPicPr>
            <a:picLocks noChangeAspect="1"/>
          </p:cNvPicPr>
          <p:nvPr/>
        </p:nvPicPr>
        <p:blipFill>
          <a:blip r:embed="rId2"/>
          <a:stretch>
            <a:fillRect/>
          </a:stretch>
        </p:blipFill>
        <p:spPr>
          <a:xfrm>
            <a:off x="1295400" y="1991339"/>
            <a:ext cx="3385415" cy="2404276"/>
          </a:xfrm>
          <a:prstGeom prst="rect">
            <a:avLst/>
          </a:prstGeom>
        </p:spPr>
      </p:pic>
      <p:sp>
        <p:nvSpPr>
          <p:cNvPr id="13" name="文字方塊 12">
            <a:extLst>
              <a:ext uri="{FF2B5EF4-FFF2-40B4-BE49-F238E27FC236}">
                <a16:creationId xmlns:a16="http://schemas.microsoft.com/office/drawing/2014/main" id="{76525859-C2A1-8794-1E37-380100AEC5EB}"/>
              </a:ext>
            </a:extLst>
          </p:cNvPr>
          <p:cNvSpPr txBox="1"/>
          <p:nvPr/>
        </p:nvSpPr>
        <p:spPr>
          <a:xfrm>
            <a:off x="7294517" y="1018878"/>
            <a:ext cx="4897483" cy="800219"/>
          </a:xfrm>
          <a:prstGeom prst="rect">
            <a:avLst/>
          </a:prstGeom>
          <a:noFill/>
        </p:spPr>
        <p:txBody>
          <a:bodyPr wrap="square" rtlCol="0">
            <a:spAutoFit/>
          </a:bodyPr>
          <a:lstStyle/>
          <a:p>
            <a:r>
              <a:rPr lang="zh-TW" altLang="en-US" b="1" dirty="0">
                <a:solidFill>
                  <a:schemeClr val="tx2"/>
                </a:solidFill>
                <a:latin typeface="arial" panose="020B0604020202020204" pitchFamily="34" charset="0"/>
              </a:rPr>
              <a:t>              </a:t>
            </a:r>
            <a:r>
              <a:rPr lang="zh-TW" altLang="en-US" sz="2800" b="1" dirty="0">
                <a:solidFill>
                  <a:schemeClr val="tx2"/>
                </a:solidFill>
                <a:latin typeface="arial" panose="020B0604020202020204" pitchFamily="34" charset="0"/>
              </a:rPr>
              <a:t>劍湖山世界</a:t>
            </a:r>
            <a:endParaRPr lang="en-US" altLang="zh-TW" sz="2800" b="1" dirty="0">
              <a:solidFill>
                <a:schemeClr val="tx2"/>
              </a:solidFill>
              <a:latin typeface="arial" panose="020B0604020202020204" pitchFamily="34" charset="0"/>
            </a:endParaRPr>
          </a:p>
          <a:p>
            <a:r>
              <a:rPr lang="zh-TW" altLang="en-US" b="1" dirty="0">
                <a:solidFill>
                  <a:schemeClr val="tx2"/>
                </a:solidFill>
                <a:latin typeface="arial" panose="020B0604020202020204" pitchFamily="34" charset="0"/>
              </a:rPr>
              <a:t>地址： </a:t>
            </a:r>
            <a:r>
              <a:rPr lang="en-US" altLang="zh-TW" b="1" dirty="0">
                <a:solidFill>
                  <a:schemeClr val="tx2"/>
                </a:solidFill>
                <a:latin typeface="arial" panose="020B0604020202020204" pitchFamily="34" charset="0"/>
              </a:rPr>
              <a:t>646401</a:t>
            </a:r>
            <a:r>
              <a:rPr lang="zh-TW" altLang="en-US" b="1" dirty="0">
                <a:solidFill>
                  <a:schemeClr val="tx2"/>
                </a:solidFill>
                <a:latin typeface="arial" panose="020B0604020202020204" pitchFamily="34" charset="0"/>
              </a:rPr>
              <a:t>雲林縣古坑鄉</a:t>
            </a:r>
            <a:r>
              <a:rPr lang="en-US" altLang="zh-TW" b="1" i="0" dirty="0">
                <a:solidFill>
                  <a:schemeClr val="tx2"/>
                </a:solidFill>
                <a:effectLst/>
                <a:latin typeface="arial" panose="020B0604020202020204" pitchFamily="34" charset="0"/>
              </a:rPr>
              <a:t>67</a:t>
            </a:r>
            <a:r>
              <a:rPr lang="zh-TW" altLang="en-US" b="1" i="0" dirty="0">
                <a:solidFill>
                  <a:schemeClr val="tx2"/>
                </a:solidFill>
                <a:effectLst/>
                <a:latin typeface="arial" panose="020B0604020202020204" pitchFamily="34" charset="0"/>
              </a:rPr>
              <a:t>號</a:t>
            </a:r>
            <a:endParaRPr lang="zh-TW" altLang="en-US" b="1" dirty="0">
              <a:solidFill>
                <a:schemeClr val="tx2"/>
              </a:solidFill>
            </a:endParaRPr>
          </a:p>
        </p:txBody>
      </p:sp>
      <p:pic>
        <p:nvPicPr>
          <p:cNvPr id="15" name="圖片 14">
            <a:extLst>
              <a:ext uri="{FF2B5EF4-FFF2-40B4-BE49-F238E27FC236}">
                <a16:creationId xmlns:a16="http://schemas.microsoft.com/office/drawing/2014/main" id="{B0A904D9-8D39-E4D0-FB95-6B89E47DECC6}"/>
              </a:ext>
            </a:extLst>
          </p:cNvPr>
          <p:cNvPicPr>
            <a:picLocks noChangeAspect="1"/>
          </p:cNvPicPr>
          <p:nvPr/>
        </p:nvPicPr>
        <p:blipFill>
          <a:blip r:embed="rId3"/>
          <a:stretch>
            <a:fillRect/>
          </a:stretch>
        </p:blipFill>
        <p:spPr>
          <a:xfrm>
            <a:off x="7048502" y="1897205"/>
            <a:ext cx="4236993" cy="2498410"/>
          </a:xfrm>
          <a:prstGeom prst="rect">
            <a:avLst/>
          </a:prstGeom>
        </p:spPr>
      </p:pic>
    </p:spTree>
    <p:extLst>
      <p:ext uri="{BB962C8B-B14F-4D97-AF65-F5344CB8AC3E}">
        <p14:creationId xmlns:p14="http://schemas.microsoft.com/office/powerpoint/2010/main" val="3546308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8F2DAD-09BC-4E53-B3EE-80036ACC033F}"/>
              </a:ext>
            </a:extLst>
          </p:cNvPr>
          <p:cNvSpPr>
            <a:spLocks noGrp="1"/>
          </p:cNvSpPr>
          <p:nvPr>
            <p:ph type="title"/>
          </p:nvPr>
        </p:nvSpPr>
        <p:spPr>
          <a:xfrm>
            <a:off x="4491473" y="-658739"/>
            <a:ext cx="11839575" cy="4328503"/>
          </a:xfrm>
        </p:spPr>
        <p:txBody>
          <a:bodyPr rtlCol="0">
            <a:normAutofit/>
          </a:bodyPr>
          <a:lstStyle/>
          <a:p>
            <a:pPr rtl="0"/>
            <a:r>
              <a:rPr lang="zh-TW" altLang="en-US" sz="6000" dirty="0"/>
              <a:t>謝謝大家</a:t>
            </a:r>
            <a:endParaRPr lang="zh-tw" sz="6000" dirty="0"/>
          </a:p>
        </p:txBody>
      </p:sp>
      <p:sp>
        <p:nvSpPr>
          <p:cNvPr id="11" name="文字版面配置區 10">
            <a:extLst>
              <a:ext uri="{FF2B5EF4-FFF2-40B4-BE49-F238E27FC236}">
                <a16:creationId xmlns:a16="http://schemas.microsoft.com/office/drawing/2014/main" id="{8DAD639D-C8B7-41FE-B495-175E8A71B81B}"/>
              </a:ext>
            </a:extLst>
          </p:cNvPr>
          <p:cNvSpPr>
            <a:spLocks noGrp="1"/>
          </p:cNvSpPr>
          <p:nvPr>
            <p:ph type="body" sz="quarter" idx="47"/>
          </p:nvPr>
        </p:nvSpPr>
        <p:spPr/>
        <p:txBody>
          <a:bodyPr rtlCol="0"/>
          <a:lstStyle/>
          <a:p>
            <a:pPr rtl="0"/>
            <a:endParaRPr lang="zh-tw" dirty="0"/>
          </a:p>
        </p:txBody>
      </p:sp>
      <p:pic>
        <p:nvPicPr>
          <p:cNvPr id="28" name="圖片版面配置區 12" descr="公司標誌">
            <a:extLst>
              <a:ext uri="{FF2B5EF4-FFF2-40B4-BE49-F238E27FC236}">
                <a16:creationId xmlns:a16="http://schemas.microsoft.com/office/drawing/2014/main" id="{5E9D42A0-F721-094E-843F-E70E5AF0CF26}"/>
              </a:ext>
            </a:extLst>
          </p:cNvPr>
          <p:cNvPicPr>
            <a:picLocks noChangeAspect="1"/>
          </p:cNvPicPr>
          <p:nvPr/>
        </p:nvPicPr>
        <p:blipFill>
          <a:blip r:embed="rId3"/>
          <a:srcRect/>
          <a:stretch/>
        </p:blipFill>
        <p:spPr>
          <a:xfrm>
            <a:off x="9441997" y="852284"/>
            <a:ext cx="1938528" cy="391830"/>
          </a:xfrm>
          <a:prstGeom prst="rect">
            <a:avLst/>
          </a:prstGeom>
        </p:spPr>
      </p:pic>
      <p:sp>
        <p:nvSpPr>
          <p:cNvPr id="7" name="文字版面配置區 6">
            <a:extLst>
              <a:ext uri="{FF2B5EF4-FFF2-40B4-BE49-F238E27FC236}">
                <a16:creationId xmlns:a16="http://schemas.microsoft.com/office/drawing/2014/main" id="{8E389CF0-7E88-4714-8B32-F95FC4203E16}"/>
              </a:ext>
            </a:extLst>
          </p:cNvPr>
          <p:cNvSpPr>
            <a:spLocks noGrp="1"/>
          </p:cNvSpPr>
          <p:nvPr>
            <p:ph type="body" idx="41"/>
          </p:nvPr>
        </p:nvSpPr>
        <p:spPr>
          <a:xfrm>
            <a:off x="-118269" y="6155851"/>
            <a:ext cx="3281490" cy="334918"/>
          </a:xfrm>
        </p:spPr>
        <p:txBody>
          <a:bodyPr rtlCol="0"/>
          <a:lstStyle/>
          <a:p>
            <a:pPr rtl="0"/>
            <a:endParaRPr lang="zh-tw" dirty="0"/>
          </a:p>
        </p:txBody>
      </p:sp>
      <p:sp>
        <p:nvSpPr>
          <p:cNvPr id="8" name="文字版面配置區 7">
            <a:extLst>
              <a:ext uri="{FF2B5EF4-FFF2-40B4-BE49-F238E27FC236}">
                <a16:creationId xmlns:a16="http://schemas.microsoft.com/office/drawing/2014/main" id="{5579A580-0A00-4BD6-881B-85BF4BA391C8}"/>
              </a:ext>
            </a:extLst>
          </p:cNvPr>
          <p:cNvSpPr>
            <a:spLocks noGrp="1"/>
          </p:cNvSpPr>
          <p:nvPr>
            <p:ph type="body" sz="quarter" idx="42"/>
          </p:nvPr>
        </p:nvSpPr>
        <p:spPr>
          <a:xfrm>
            <a:off x="0" y="5496014"/>
            <a:ext cx="3044952" cy="1725728"/>
          </a:xfrm>
        </p:spPr>
        <p:txBody>
          <a:bodyPr rtlCol="0">
            <a:normAutofit/>
          </a:bodyPr>
          <a:lstStyle/>
          <a:p>
            <a:pPr rtl="0"/>
            <a:endParaRPr lang="zh-tw" dirty="0"/>
          </a:p>
        </p:txBody>
      </p:sp>
      <p:sp>
        <p:nvSpPr>
          <p:cNvPr id="9" name="文字版面配置區 8">
            <a:extLst>
              <a:ext uri="{FF2B5EF4-FFF2-40B4-BE49-F238E27FC236}">
                <a16:creationId xmlns:a16="http://schemas.microsoft.com/office/drawing/2014/main" id="{843CD799-F325-4B20-9924-56521475C4D8}"/>
              </a:ext>
            </a:extLst>
          </p:cNvPr>
          <p:cNvSpPr>
            <a:spLocks noGrp="1"/>
          </p:cNvSpPr>
          <p:nvPr>
            <p:ph type="body" idx="45"/>
          </p:nvPr>
        </p:nvSpPr>
        <p:spPr>
          <a:xfrm>
            <a:off x="2823896" y="3550369"/>
            <a:ext cx="6618101" cy="334918"/>
          </a:xfrm>
        </p:spPr>
        <p:txBody>
          <a:bodyPr rtlCol="0">
            <a:normAutofit fontScale="47500" lnSpcReduction="20000"/>
          </a:bodyPr>
          <a:lstStyle/>
          <a:p>
            <a:r>
              <a:rPr lang="zh-TW" altLang="en-US" dirty="0" smtClean="0"/>
              <a:t>網址</a:t>
            </a:r>
            <a:r>
              <a:rPr lang="en-US" altLang="zh-TW" dirty="0" smtClean="0"/>
              <a:t>:https</a:t>
            </a:r>
            <a:r>
              <a:rPr lang="en-US" altLang="zh-TW" dirty="0"/>
              <a:t>://woshinibaba772.github.io/test/%E6%9C%9F%E6%9C%AB%E5%A0%B1%E5%91%8A.html</a:t>
            </a:r>
            <a:endParaRPr lang="zh-tw" dirty="0"/>
          </a:p>
        </p:txBody>
      </p:sp>
      <p:sp>
        <p:nvSpPr>
          <p:cNvPr id="10" name="文字版面配置區 9">
            <a:extLst>
              <a:ext uri="{FF2B5EF4-FFF2-40B4-BE49-F238E27FC236}">
                <a16:creationId xmlns:a16="http://schemas.microsoft.com/office/drawing/2014/main" id="{AA444506-FF9E-4BC1-950D-192FB2579E56}"/>
              </a:ext>
            </a:extLst>
          </p:cNvPr>
          <p:cNvSpPr>
            <a:spLocks noGrp="1"/>
          </p:cNvSpPr>
          <p:nvPr>
            <p:ph type="body" sz="quarter" idx="46"/>
          </p:nvPr>
        </p:nvSpPr>
        <p:spPr>
          <a:xfrm>
            <a:off x="4791127" y="5110034"/>
            <a:ext cx="3044952" cy="1725728"/>
          </a:xfrm>
        </p:spPr>
        <p:txBody>
          <a:bodyPr rtlCol="0">
            <a:normAutofit/>
          </a:bodyPr>
          <a:lstStyle/>
          <a:p>
            <a:pPr rtl="0"/>
            <a:endParaRPr lang="zh-tw" dirty="0"/>
          </a:p>
        </p:txBody>
      </p:sp>
      <p:sp>
        <p:nvSpPr>
          <p:cNvPr id="12" name="文字版面配置區 11">
            <a:extLst>
              <a:ext uri="{FF2B5EF4-FFF2-40B4-BE49-F238E27FC236}">
                <a16:creationId xmlns:a16="http://schemas.microsoft.com/office/drawing/2014/main" id="{A6099175-95D7-497F-9501-1F4F71B9DC61}"/>
              </a:ext>
            </a:extLst>
          </p:cNvPr>
          <p:cNvSpPr>
            <a:spLocks noGrp="1"/>
          </p:cNvSpPr>
          <p:nvPr>
            <p:ph type="body" idx="48"/>
          </p:nvPr>
        </p:nvSpPr>
        <p:spPr>
          <a:xfrm>
            <a:off x="9147048" y="6340168"/>
            <a:ext cx="3044952" cy="334918"/>
          </a:xfrm>
        </p:spPr>
        <p:txBody>
          <a:bodyPr rtlCol="0"/>
          <a:lstStyle/>
          <a:p>
            <a:pPr rtl="0"/>
            <a:endParaRPr lang="zh-tw" dirty="0"/>
          </a:p>
        </p:txBody>
      </p:sp>
      <p:sp>
        <p:nvSpPr>
          <p:cNvPr id="13" name="文字版面配置區 12">
            <a:extLst>
              <a:ext uri="{FF2B5EF4-FFF2-40B4-BE49-F238E27FC236}">
                <a16:creationId xmlns:a16="http://schemas.microsoft.com/office/drawing/2014/main" id="{A9C90131-73E3-44AB-BFD1-389FA6084456}"/>
              </a:ext>
            </a:extLst>
          </p:cNvPr>
          <p:cNvSpPr>
            <a:spLocks noGrp="1"/>
          </p:cNvSpPr>
          <p:nvPr>
            <p:ph type="body" sz="quarter" idx="49"/>
          </p:nvPr>
        </p:nvSpPr>
        <p:spPr>
          <a:xfrm>
            <a:off x="7836079" y="5041098"/>
            <a:ext cx="3044952" cy="1725728"/>
          </a:xfrm>
        </p:spPr>
        <p:txBody>
          <a:bodyPr rtlCol="0">
            <a:normAutofit/>
          </a:bodyPr>
          <a:lstStyle/>
          <a:p>
            <a:pPr rtl="0"/>
            <a:endParaRPr lang="zh-tw" dirty="0"/>
          </a:p>
        </p:txBody>
      </p:sp>
      <p:sp>
        <p:nvSpPr>
          <p:cNvPr id="5" name="投影片編號版面配置區 4">
            <a:extLst>
              <a:ext uri="{FF2B5EF4-FFF2-40B4-BE49-F238E27FC236}">
                <a16:creationId xmlns:a16="http://schemas.microsoft.com/office/drawing/2014/main" id="{2262604E-F416-45C2-A64D-344936146270}"/>
              </a:ext>
            </a:extLst>
          </p:cNvPr>
          <p:cNvSpPr>
            <a:spLocks noGrp="1"/>
          </p:cNvSpPr>
          <p:nvPr>
            <p:ph type="sldNum" sz="quarter" idx="12"/>
          </p:nvPr>
        </p:nvSpPr>
        <p:spPr/>
        <p:txBody>
          <a:bodyPr rtlCol="0"/>
          <a:lstStyle/>
          <a:p>
            <a:pPr rtl="0"/>
            <a:fld id="{4950F5D8-22E1-4015-8661-E5B1FD28C2DE}" type="slidenum">
              <a:rPr lang="en-US" smtClean="0"/>
              <a:pPr rtl="0"/>
              <a:t>6</a:t>
            </a:fld>
            <a:endParaRPr lang="en-US" dirty="0"/>
          </a:p>
        </p:txBody>
      </p:sp>
      <p:sp>
        <p:nvSpPr>
          <p:cNvPr id="3" name="日期版面配置區 2">
            <a:extLst>
              <a:ext uri="{FF2B5EF4-FFF2-40B4-BE49-F238E27FC236}">
                <a16:creationId xmlns:a16="http://schemas.microsoft.com/office/drawing/2014/main" id="{95FC586E-A765-41E8-AD6D-F6AA8EA2EC70}"/>
              </a:ext>
            </a:extLst>
          </p:cNvPr>
          <p:cNvSpPr>
            <a:spLocks noGrp="1"/>
          </p:cNvSpPr>
          <p:nvPr>
            <p:ph type="dt" sz="half" idx="10"/>
          </p:nvPr>
        </p:nvSpPr>
        <p:spPr/>
        <p:txBody>
          <a:bodyPr rtlCol="0"/>
          <a:lstStyle/>
          <a:p>
            <a:pPr rtl="0"/>
            <a:fld id="{64049921-BBC4-4812-B034-68F2A6E87C4B}" type="datetime1">
              <a:rPr lang="zh-TW" altLang="en-US" smtClean="0"/>
              <a:t>2023/1/11</a:t>
            </a:fld>
            <a:endParaRPr lang="en-US" dirty="0"/>
          </a:p>
        </p:txBody>
      </p:sp>
      <p:sp>
        <p:nvSpPr>
          <p:cNvPr id="4" name="頁尾版面配置區 3">
            <a:extLst>
              <a:ext uri="{FF2B5EF4-FFF2-40B4-BE49-F238E27FC236}">
                <a16:creationId xmlns:a16="http://schemas.microsoft.com/office/drawing/2014/main" id="{B64A110E-05FA-4BC3-8BC9-C9871A189AEB}"/>
              </a:ext>
            </a:extLst>
          </p:cNvPr>
          <p:cNvSpPr>
            <a:spLocks noGrp="1"/>
          </p:cNvSpPr>
          <p:nvPr>
            <p:ph type="ftr" sz="quarter" idx="11"/>
          </p:nvPr>
        </p:nvSpPr>
        <p:spPr/>
        <p:txBody>
          <a:bodyPr rtlCol="0"/>
          <a:lstStyle/>
          <a:p>
            <a:pPr rtl="0"/>
            <a:r>
              <a:rPr lang="zh-tw"/>
              <a:t>新增頁尾</a:t>
            </a:r>
          </a:p>
        </p:txBody>
      </p:sp>
    </p:spTree>
    <p:extLst>
      <p:ext uri="{BB962C8B-B14F-4D97-AF65-F5344CB8AC3E}">
        <p14:creationId xmlns:p14="http://schemas.microsoft.com/office/powerpoint/2010/main" val="2122539241"/>
      </p:ext>
    </p:extLst>
  </p:cSld>
  <p:clrMapOvr>
    <a:masterClrMapping/>
  </p:clrMapOvr>
</p:sld>
</file>

<file path=ppt/theme/theme1.xml><?xml version="1.0" encoding="utf-8"?>
<a:theme xmlns:a="http://schemas.openxmlformats.org/drawingml/2006/main" name="Office 佈景主題">
  <a:themeElements>
    <a:clrScheme name="Custom 11">
      <a:dk1>
        <a:sysClr val="windowText" lastClr="000000"/>
      </a:dk1>
      <a:lt1>
        <a:srgbClr val="FFFFFF"/>
      </a:lt1>
      <a:dk2>
        <a:srgbClr val="00BBFF"/>
      </a:dk2>
      <a:lt2>
        <a:srgbClr val="FFAA27"/>
      </a:lt2>
      <a:accent1>
        <a:srgbClr val="001431"/>
      </a:accent1>
      <a:accent2>
        <a:srgbClr val="D14C00"/>
      </a:accent2>
      <a:accent3>
        <a:srgbClr val="142F5C"/>
      </a:accent3>
      <a:accent4>
        <a:srgbClr val="FFC000"/>
      </a:accent4>
      <a:accent5>
        <a:srgbClr val="5E441C"/>
      </a:accent5>
      <a:accent6>
        <a:srgbClr val="149F2F"/>
      </a:accent6>
      <a:hlink>
        <a:srgbClr val="00BBFF"/>
      </a:hlink>
      <a:folHlink>
        <a:srgbClr val="00BBFF"/>
      </a:folHlink>
    </a:clrScheme>
    <a:fontScheme name="Custom 12">
      <a:majorFont>
        <a:latin typeface="Book Antiqua"/>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50284842_TF33968143_Win32" id="{1D5D60AF-3056-48B6-B24D-6F8C614237CC}" vid="{B63CF2BB-CA13-488E-8814-E33B73E0324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0C431E4-CEEE-4471-A938-06556DE848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8EA396-5485-4BE7-B653-403710320F63}">
  <ds:schemaRefs>
    <ds:schemaRef ds:uri="http://schemas.microsoft.com/sharepoint/v3/contenttype/forms"/>
  </ds:schemaRefs>
</ds:datastoreItem>
</file>

<file path=customXml/itemProps3.xml><?xml version="1.0" encoding="utf-8"?>
<ds:datastoreItem xmlns:ds="http://schemas.openxmlformats.org/officeDocument/2006/customXml" ds:itemID="{C42A88D8-11C9-4E54-8CC3-A25581E9EC4F}">
  <ds:schemaRefs>
    <ds:schemaRef ds:uri="http://purl.org/dc/dcmitype/"/>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71af3243-3dd4-4a8d-8c0d-dd76da1f02a5"/>
    <ds:schemaRef ds:uri="http://purl.org/dc/terms/"/>
    <ds:schemaRef ds:uri="http://purl.org/dc/elements/1.1/"/>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彩色摘要募資簡報</Template>
  <TotalTime>715</TotalTime>
  <Words>608</Words>
  <Application>Microsoft Office PowerPoint</Application>
  <PresentationFormat>寬螢幕</PresentationFormat>
  <Paragraphs>51</Paragraphs>
  <Slides>6</Slides>
  <Notes>4</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6</vt:i4>
      </vt:variant>
    </vt:vector>
  </HeadingPairs>
  <TitlesOfParts>
    <vt:vector size="15" baseType="lpstr">
      <vt:lpstr>Microsoft JhengHei UI</vt:lpstr>
      <vt:lpstr>Arial</vt:lpstr>
      <vt:lpstr>Arial</vt:lpstr>
      <vt:lpstr>Book Antiqua</vt:lpstr>
      <vt:lpstr>Franklin Gothic Book</vt:lpstr>
      <vt:lpstr>Tahoma</vt:lpstr>
      <vt:lpstr>Trebuchet MS</vt:lpstr>
      <vt:lpstr>Wingdings</vt:lpstr>
      <vt:lpstr>Office 佈景主題</vt:lpstr>
      <vt:lpstr>程式語言期末報告</vt:lpstr>
      <vt:lpstr>網頁主題:</vt:lpstr>
      <vt:lpstr>設計流程:</vt:lpstr>
      <vt:lpstr>遊樂園介紹:</vt:lpstr>
      <vt:lpstr>                義大遊樂世界 地址： 840高雄市大樹區學城路一段10號</vt:lpstr>
      <vt:lpstr>謝謝大家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程式語言期末報告</dc:title>
  <dc:creator>志宏 蕭</dc:creator>
  <cp:lastModifiedBy>NUTCCSIE</cp:lastModifiedBy>
  <cp:revision>4</cp:revision>
  <dcterms:created xsi:type="dcterms:W3CDTF">2023-01-10T03:51:13Z</dcterms:created>
  <dcterms:modified xsi:type="dcterms:W3CDTF">2023-01-11T05:40:06Z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